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79"/>
  </p:notesMasterIdLst>
  <p:handoutMasterIdLst>
    <p:handoutMasterId r:id="rId380"/>
  </p:handoutMasterIdLst>
  <p:sldIdLst>
    <p:sldId id="853" r:id="rId3"/>
    <p:sldId id="854" r:id="rId4"/>
    <p:sldId id="1295" r:id="rId5"/>
    <p:sldId id="1290" r:id="rId6"/>
    <p:sldId id="1291" r:id="rId7"/>
    <p:sldId id="1292" r:id="rId8"/>
    <p:sldId id="1293" r:id="rId9"/>
    <p:sldId id="1294" r:id="rId10"/>
    <p:sldId id="1344" r:id="rId11"/>
    <p:sldId id="1296" r:id="rId12"/>
    <p:sldId id="420" r:id="rId13"/>
    <p:sldId id="421" r:id="rId14"/>
    <p:sldId id="520" r:id="rId15"/>
    <p:sldId id="526" r:id="rId16"/>
    <p:sldId id="900" r:id="rId17"/>
    <p:sldId id="1324" r:id="rId18"/>
    <p:sldId id="1325" r:id="rId19"/>
    <p:sldId id="901" r:id="rId20"/>
    <p:sldId id="1326" r:id="rId21"/>
    <p:sldId id="1327" r:id="rId22"/>
    <p:sldId id="1328" r:id="rId23"/>
    <p:sldId id="1329" r:id="rId24"/>
    <p:sldId id="902" r:id="rId25"/>
    <p:sldId id="906" r:id="rId26"/>
    <p:sldId id="905" r:id="rId27"/>
    <p:sldId id="903" r:id="rId28"/>
    <p:sldId id="904" r:id="rId29"/>
    <p:sldId id="907" r:id="rId30"/>
    <p:sldId id="908" r:id="rId31"/>
    <p:sldId id="909" r:id="rId32"/>
    <p:sldId id="910" r:id="rId33"/>
    <p:sldId id="913" r:id="rId34"/>
    <p:sldId id="914" r:id="rId35"/>
    <p:sldId id="915" r:id="rId36"/>
    <p:sldId id="916"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1331" r:id="rId50"/>
    <p:sldId id="1330" r:id="rId51"/>
    <p:sldId id="929" r:id="rId52"/>
    <p:sldId id="965" r:id="rId53"/>
    <p:sldId id="1289" r:id="rId54"/>
    <p:sldId id="1345" r:id="rId55"/>
    <p:sldId id="930" r:id="rId56"/>
    <p:sldId id="931" r:id="rId57"/>
    <p:sldId id="932" r:id="rId58"/>
    <p:sldId id="933" r:id="rId59"/>
    <p:sldId id="934" r:id="rId60"/>
    <p:sldId id="935" r:id="rId61"/>
    <p:sldId id="9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1346" r:id="rId82"/>
    <p:sldId id="959" r:id="rId83"/>
    <p:sldId id="960"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018" r:id="rId131"/>
    <p:sldId id="1347"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348" r:id="rId145"/>
    <p:sldId id="1032" r:id="rId146"/>
    <p:sldId id="1033" r:id="rId147"/>
    <p:sldId id="1034" r:id="rId148"/>
    <p:sldId id="1035" r:id="rId149"/>
    <p:sldId id="1036" r:id="rId150"/>
    <p:sldId id="1037" r:id="rId151"/>
    <p:sldId id="1039" r:id="rId152"/>
    <p:sldId id="1040" r:id="rId153"/>
    <p:sldId id="1041" r:id="rId154"/>
    <p:sldId id="1042" r:id="rId155"/>
    <p:sldId id="1043" r:id="rId156"/>
    <p:sldId id="1044" r:id="rId157"/>
    <p:sldId id="1045" r:id="rId158"/>
    <p:sldId id="1046" r:id="rId159"/>
    <p:sldId id="1047" r:id="rId160"/>
    <p:sldId id="1048" r:id="rId161"/>
    <p:sldId id="1049" r:id="rId162"/>
    <p:sldId id="1050" r:id="rId163"/>
    <p:sldId id="1051" r:id="rId164"/>
    <p:sldId id="1052" r:id="rId165"/>
    <p:sldId id="1053" r:id="rId166"/>
    <p:sldId id="1054" r:id="rId167"/>
    <p:sldId id="1349" r:id="rId168"/>
    <p:sldId id="1003" r:id="rId169"/>
    <p:sldId id="1001" r:id="rId170"/>
    <p:sldId id="1002" r:id="rId171"/>
    <p:sldId id="1055" r:id="rId172"/>
    <p:sldId id="1350" r:id="rId173"/>
    <p:sldId id="1351" r:id="rId174"/>
    <p:sldId id="1056" r:id="rId175"/>
    <p:sldId id="1062" r:id="rId176"/>
    <p:sldId id="1057" r:id="rId177"/>
    <p:sldId id="1352" r:id="rId178"/>
    <p:sldId id="1058" r:id="rId179"/>
    <p:sldId id="1059" r:id="rId180"/>
    <p:sldId id="1353" r:id="rId181"/>
    <p:sldId id="1060" r:id="rId182"/>
    <p:sldId id="1061" r:id="rId183"/>
    <p:sldId id="1354" r:id="rId184"/>
    <p:sldId id="1063" r:id="rId185"/>
    <p:sldId id="1064" r:id="rId186"/>
    <p:sldId id="1065" r:id="rId187"/>
    <p:sldId id="1066" r:id="rId188"/>
    <p:sldId id="1356" r:id="rId189"/>
    <p:sldId id="1357" r:id="rId190"/>
    <p:sldId id="1358" r:id="rId191"/>
    <p:sldId id="1359" r:id="rId192"/>
    <p:sldId id="1360" r:id="rId193"/>
    <p:sldId id="1361" r:id="rId194"/>
    <p:sldId id="1355" r:id="rId195"/>
    <p:sldId id="1362" r:id="rId196"/>
    <p:sldId id="1067" r:id="rId197"/>
    <p:sldId id="1068" r:id="rId198"/>
    <p:sldId id="1069" r:id="rId199"/>
    <p:sldId id="1087" r:id="rId200"/>
    <p:sldId id="1070" r:id="rId201"/>
    <p:sldId id="1071" r:id="rId202"/>
    <p:sldId id="1363" r:id="rId203"/>
    <p:sldId id="1072" r:id="rId204"/>
    <p:sldId id="1073" r:id="rId205"/>
    <p:sldId id="1074" r:id="rId206"/>
    <p:sldId id="1076" r:id="rId207"/>
    <p:sldId id="1077" r:id="rId208"/>
    <p:sldId id="1078" r:id="rId209"/>
    <p:sldId id="1079" r:id="rId210"/>
    <p:sldId id="1080" r:id="rId211"/>
    <p:sldId id="1081" r:id="rId212"/>
    <p:sldId id="1082" r:id="rId213"/>
    <p:sldId id="1083" r:id="rId214"/>
    <p:sldId id="1084" r:id="rId215"/>
    <p:sldId id="1085" r:id="rId216"/>
    <p:sldId id="1086" r:id="rId217"/>
    <p:sldId id="1088" r:id="rId218"/>
    <p:sldId id="1089" r:id="rId219"/>
    <p:sldId id="1090" r:id="rId220"/>
    <p:sldId id="1091" r:id="rId221"/>
    <p:sldId id="1092" r:id="rId222"/>
    <p:sldId id="1093" r:id="rId223"/>
    <p:sldId id="1094" r:id="rId224"/>
    <p:sldId id="1095" r:id="rId225"/>
    <p:sldId id="1096" r:id="rId226"/>
    <p:sldId id="1097" r:id="rId227"/>
    <p:sldId id="1098" r:id="rId228"/>
    <p:sldId id="1099" r:id="rId229"/>
    <p:sldId id="1101" r:id="rId230"/>
    <p:sldId id="1102" r:id="rId231"/>
    <p:sldId id="1103" r:id="rId232"/>
    <p:sldId id="1104" r:id="rId233"/>
    <p:sldId id="1105" r:id="rId234"/>
    <p:sldId id="1106" r:id="rId235"/>
    <p:sldId id="1107" r:id="rId236"/>
    <p:sldId id="1108" r:id="rId237"/>
    <p:sldId id="1109" r:id="rId238"/>
    <p:sldId id="1110" r:id="rId239"/>
    <p:sldId id="1111" r:id="rId240"/>
    <p:sldId id="1112" r:id="rId241"/>
    <p:sldId id="1113" r:id="rId242"/>
    <p:sldId id="1114" r:id="rId243"/>
    <p:sldId id="1115" r:id="rId244"/>
    <p:sldId id="1116" r:id="rId245"/>
    <p:sldId id="1117" r:id="rId246"/>
    <p:sldId id="1118" r:id="rId247"/>
    <p:sldId id="1119" r:id="rId248"/>
    <p:sldId id="1120" r:id="rId249"/>
    <p:sldId id="1124" r:id="rId250"/>
    <p:sldId id="1121" r:id="rId251"/>
    <p:sldId id="1122" r:id="rId252"/>
    <p:sldId id="1123" r:id="rId253"/>
    <p:sldId id="1004" r:id="rId254"/>
    <p:sldId id="1005" r:id="rId255"/>
    <p:sldId id="1006" r:id="rId256"/>
    <p:sldId id="1125" r:id="rId257"/>
    <p:sldId id="1126" r:id="rId258"/>
    <p:sldId id="1127" r:id="rId259"/>
    <p:sldId id="1128" r:id="rId260"/>
    <p:sldId id="1129" r:id="rId261"/>
    <p:sldId id="1130" r:id="rId262"/>
    <p:sldId id="1131" r:id="rId263"/>
    <p:sldId id="1132" r:id="rId264"/>
    <p:sldId id="1133" r:id="rId265"/>
    <p:sldId id="1134" r:id="rId266"/>
    <p:sldId id="1135" r:id="rId267"/>
    <p:sldId id="1297" r:id="rId268"/>
    <p:sldId id="1298" r:id="rId269"/>
    <p:sldId id="1301" r:id="rId270"/>
    <p:sldId id="1302" r:id="rId271"/>
    <p:sldId id="1303" r:id="rId272"/>
    <p:sldId id="1304" r:id="rId273"/>
    <p:sldId id="1305" r:id="rId274"/>
    <p:sldId id="1306" r:id="rId275"/>
    <p:sldId id="1307" r:id="rId276"/>
    <p:sldId id="1308" r:id="rId277"/>
    <p:sldId id="1309" r:id="rId278"/>
    <p:sldId id="1310" r:id="rId279"/>
    <p:sldId id="1312" r:id="rId280"/>
    <p:sldId id="1313" r:id="rId281"/>
    <p:sldId id="1314" r:id="rId282"/>
    <p:sldId id="1315" r:id="rId283"/>
    <p:sldId id="1316" r:id="rId284"/>
    <p:sldId id="1139" r:id="rId285"/>
    <p:sldId id="1140" r:id="rId286"/>
    <p:sldId id="1317" r:id="rId287"/>
    <p:sldId id="1141" r:id="rId288"/>
    <p:sldId id="1318" r:id="rId289"/>
    <p:sldId id="1320" r:id="rId290"/>
    <p:sldId id="1319" r:id="rId291"/>
    <p:sldId id="1321" r:id="rId292"/>
    <p:sldId id="1322" r:id="rId293"/>
    <p:sldId id="1323" r:id="rId294"/>
    <p:sldId id="1299" r:id="rId295"/>
    <p:sldId id="1143" r:id="rId296"/>
    <p:sldId id="1144" r:id="rId297"/>
    <p:sldId id="1145" r:id="rId298"/>
    <p:sldId id="1146" r:id="rId299"/>
    <p:sldId id="1147" r:id="rId300"/>
    <p:sldId id="1148" r:id="rId301"/>
    <p:sldId id="1149" r:id="rId302"/>
    <p:sldId id="1150" r:id="rId303"/>
    <p:sldId id="1151" r:id="rId304"/>
    <p:sldId id="1152" r:id="rId305"/>
    <p:sldId id="1153" r:id="rId306"/>
    <p:sldId id="1154" r:id="rId307"/>
    <p:sldId id="1155" r:id="rId308"/>
    <p:sldId id="1156" r:id="rId309"/>
    <p:sldId id="1157" r:id="rId310"/>
    <p:sldId id="1158" r:id="rId311"/>
    <p:sldId id="1159" r:id="rId312"/>
    <p:sldId id="1160" r:id="rId313"/>
    <p:sldId id="1161" r:id="rId314"/>
    <p:sldId id="1162" r:id="rId315"/>
    <p:sldId id="1163" r:id="rId316"/>
    <p:sldId id="1164" r:id="rId317"/>
    <p:sldId id="1165" r:id="rId318"/>
    <p:sldId id="1166" r:id="rId319"/>
    <p:sldId id="1167" r:id="rId320"/>
    <p:sldId id="1168" r:id="rId321"/>
    <p:sldId id="1169" r:id="rId322"/>
    <p:sldId id="1170" r:id="rId323"/>
    <p:sldId id="1171" r:id="rId324"/>
    <p:sldId id="1172" r:id="rId325"/>
    <p:sldId id="1173" r:id="rId326"/>
    <p:sldId id="1174" r:id="rId327"/>
    <p:sldId id="1007" r:id="rId328"/>
    <p:sldId id="1008" r:id="rId329"/>
    <p:sldId id="1009" r:id="rId330"/>
    <p:sldId id="1239" r:id="rId331"/>
    <p:sldId id="1240" r:id="rId332"/>
    <p:sldId id="1241" r:id="rId333"/>
    <p:sldId id="1242" r:id="rId334"/>
    <p:sldId id="1243" r:id="rId335"/>
    <p:sldId id="1244" r:id="rId336"/>
    <p:sldId id="1245" r:id="rId337"/>
    <p:sldId id="1254" r:id="rId338"/>
    <p:sldId id="1246" r:id="rId339"/>
    <p:sldId id="1247" r:id="rId340"/>
    <p:sldId id="1248" r:id="rId341"/>
    <p:sldId id="1249" r:id="rId342"/>
    <p:sldId id="1250" r:id="rId343"/>
    <p:sldId id="1251" r:id="rId344"/>
    <p:sldId id="1252" r:id="rId345"/>
    <p:sldId id="1253" r:id="rId346"/>
    <p:sldId id="1256" r:id="rId347"/>
    <p:sldId id="1255" r:id="rId348"/>
    <p:sldId id="1259" r:id="rId349"/>
    <p:sldId id="1260" r:id="rId350"/>
    <p:sldId id="1261" r:id="rId351"/>
    <p:sldId id="1262" r:id="rId352"/>
    <p:sldId id="1263" r:id="rId353"/>
    <p:sldId id="1264" r:id="rId354"/>
    <p:sldId id="1265" r:id="rId355"/>
    <p:sldId id="1266" r:id="rId356"/>
    <p:sldId id="1267" r:id="rId357"/>
    <p:sldId id="1268" r:id="rId358"/>
    <p:sldId id="1269" r:id="rId359"/>
    <p:sldId id="1270" r:id="rId360"/>
    <p:sldId id="1271" r:id="rId361"/>
    <p:sldId id="1272" r:id="rId362"/>
    <p:sldId id="1273" r:id="rId363"/>
    <p:sldId id="1274" r:id="rId364"/>
    <p:sldId id="1275" r:id="rId365"/>
    <p:sldId id="1276" r:id="rId366"/>
    <p:sldId id="1277" r:id="rId367"/>
    <p:sldId id="1278" r:id="rId368"/>
    <p:sldId id="1279" r:id="rId369"/>
    <p:sldId id="1280" r:id="rId370"/>
    <p:sldId id="1281" r:id="rId371"/>
    <p:sldId id="1282" r:id="rId372"/>
    <p:sldId id="1283" r:id="rId373"/>
    <p:sldId id="1285" r:id="rId374"/>
    <p:sldId id="1284" r:id="rId375"/>
    <p:sldId id="1286" r:id="rId376"/>
    <p:sldId id="1287" r:id="rId377"/>
    <p:sldId id="1288" r:id="rId378"/>
  </p:sldIdLst>
  <p:sldSz cx="10440988" cy="6858000"/>
  <p:notesSz cx="6797675" cy="9926638"/>
  <p:embeddedFontLst>
    <p:embeddedFont>
      <p:font typeface="Calvin" panose="020B0600000101010101"/>
      <p:regular r:id="rId381"/>
    </p:embeddedFont>
    <p:embeddedFont>
      <p:font typeface="Cambria Math" panose="02040503050406030204" pitchFamily="18" charset="0"/>
      <p:regular r:id="rId382"/>
    </p:embeddedFont>
    <p:embeddedFont>
      <p:font typeface="Candara" panose="020E0502030303020204" pitchFamily="34" charset="0"/>
      <p:regular r:id="rId383"/>
      <p:bold r:id="rId384"/>
      <p:italic r:id="rId385"/>
      <p:boldItalic r:id="rId386"/>
    </p:embeddedFont>
    <p:embeddedFont>
      <p:font typeface="Consolas" panose="020B0609020204030204" pitchFamily="49" charset="0"/>
      <p:regular r:id="rId387"/>
      <p:bold r:id="rId388"/>
      <p:italic r:id="rId389"/>
      <p:boldItalic r:id="rId390"/>
    </p:embeddedFont>
    <p:embeddedFont>
      <p:font typeface="Microsoft Sans Serif" panose="020B0604020202020204" pitchFamily="34" charset="0"/>
      <p:regular r:id="rId391"/>
    </p:embeddedFont>
    <p:embeddedFont>
      <p:font typeface="고도 B" panose="02000503000000020004" pitchFamily="2" charset="-127"/>
      <p:regular r:id="rId392"/>
    </p:embeddedFont>
    <p:embeddedFont>
      <p:font typeface="고도 M" panose="02000503000000020004" pitchFamily="2" charset="-127"/>
      <p:regular r:id="rId393"/>
    </p:embeddedFont>
    <p:embeddedFont>
      <p:font typeface="나눔스퀘어 ExtraBold" panose="020B0600000101010101" pitchFamily="50" charset="-127"/>
      <p:bold r:id="rId394"/>
    </p:embeddedFont>
    <p:embeddedFont>
      <p:font typeface="맑은 고딕" panose="020B0503020000020004" pitchFamily="50" charset="-127"/>
      <p:regular r:id="rId395"/>
      <p:bold r:id="rId396"/>
    </p:embeddedFont>
    <p:embeddedFont>
      <p:font typeface="맑은 고딕" panose="020B0503020000020004" pitchFamily="50" charset="-127"/>
      <p:regular r:id="rId395"/>
      <p:bold r:id="rId396"/>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09" d="100"/>
          <a:sy n="109" d="100"/>
        </p:scale>
        <p:origin x="1704" y="10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font" Target="fonts/font8.fntdata"/><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viewProps" Target="viewProps.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notesMaster" Target="notesMasters/notesMaster1.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font" Target="fonts/font10.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font" Target="fonts/font1.fntdata"/><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font" Target="fonts/font12.fntdata"/><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font" Target="fonts/font13.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3.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font" Target="fonts/font14.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4.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font" Target="fonts/font15.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font" Target="fonts/font5.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font" Target="fonts/font16.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theme" Target="theme/theme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font" Target="fonts/font6.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commentAuthors" Target="commentAuthors.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tableStyles" Target="tableStyles.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font" Target="fonts/font7.fntdata"/><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presProps" Target="presProps.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font" Target="fonts/font9.fntdata"/><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handoutMaster" Target="handoutMasters/handoutMaster1.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font" Target="fonts/font11.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font" Target="fonts/font2.fntdata"/><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326977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5689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870947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41567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4359715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941677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83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34848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531843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1903561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13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882548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275381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277368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978688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9141822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8329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695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43701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0971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510.png"/></Relationships>
</file>

<file path=ppt/slides/_rels/slide17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7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174.png"/><Relationship Id="rId18" Type="http://schemas.openxmlformats.org/officeDocument/2006/relationships/image" Target="../media/image180.png"/><Relationship Id="rId3" Type="http://schemas.openxmlformats.org/officeDocument/2006/relationships/image" Target="../media/image173.png"/><Relationship Id="rId7" Type="http://schemas.openxmlformats.org/officeDocument/2006/relationships/image" Target="../media/image1600.png"/><Relationship Id="rId17" Type="http://schemas.openxmlformats.org/officeDocument/2006/relationships/image" Target="../media/image179.png"/><Relationship Id="rId2" Type="http://schemas.openxmlformats.org/officeDocument/2006/relationships/notesSlide" Target="../notesSlides/notesSlide193.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77.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76.png"/><Relationship Id="rId9" Type="http://schemas.openxmlformats.org/officeDocument/2006/relationships/image" Target="../media/image175.png"/></Relationships>
</file>

<file path=ppt/slides/_rels/slide194.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0.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0.png"/><Relationship Id="rId2" Type="http://schemas.openxmlformats.org/officeDocument/2006/relationships/notesSlide" Target="../notesSlides/notesSlide194.xml"/><Relationship Id="rId16" Type="http://schemas.openxmlformats.org/officeDocument/2006/relationships/image" Target="../media/image1690.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630.png"/><Relationship Id="rId19" Type="http://schemas.openxmlformats.org/officeDocument/2006/relationships/image" Target="../media/image1720.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0.png"/></Relationships>
</file>

<file path=ppt/slides/_rels/slide195.xml.rels><?xml version="1.0" encoding="UTF-8" standalone="yes"?>
<Relationships xmlns="http://schemas.openxmlformats.org/package/2006/relationships"><Relationship Id="rId8" Type="http://schemas.openxmlformats.org/officeDocument/2006/relationships/image" Target="../media/image1780.png"/><Relationship Id="rId13" Type="http://schemas.openxmlformats.org/officeDocument/2006/relationships/image" Target="../media/image183.png"/><Relationship Id="rId3" Type="http://schemas.openxmlformats.org/officeDocument/2006/relationships/image" Target="../media/image1730.png"/><Relationship Id="rId7" Type="http://schemas.openxmlformats.org/officeDocument/2006/relationships/image" Target="../media/image1770.png"/><Relationship Id="rId12" Type="http://schemas.openxmlformats.org/officeDocument/2006/relationships/image" Target="../media/image182.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1760.png"/><Relationship Id="rId11" Type="http://schemas.openxmlformats.org/officeDocument/2006/relationships/image" Target="../media/image181.png"/><Relationship Id="rId5" Type="http://schemas.openxmlformats.org/officeDocument/2006/relationships/image" Target="../media/image1750.png"/><Relationship Id="rId10" Type="http://schemas.openxmlformats.org/officeDocument/2006/relationships/image" Target="../media/image1800.png"/><Relationship Id="rId4" Type="http://schemas.openxmlformats.org/officeDocument/2006/relationships/image" Target="../media/image1740.png"/><Relationship Id="rId9" Type="http://schemas.openxmlformats.org/officeDocument/2006/relationships/image" Target="../media/image1790.png"/></Relationships>
</file>

<file path=ppt/slides/_rels/slide196.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6.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9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99.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20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2.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250.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0.png"/></Relationships>
</file>

<file path=ppt/slides/_rels/slide20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0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0.png"/></Relationships>
</file>

<file path=ppt/slides/_rels/slide20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2.png"/><Relationship Id="rId3" Type="http://schemas.openxmlformats.org/officeDocument/2006/relationships/image" Target="../media/image231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04.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0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8.png"/><Relationship Id="rId3" Type="http://schemas.openxmlformats.org/officeDocument/2006/relationships/image" Target="../media/image231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 Type="http://schemas.openxmlformats.org/officeDocument/2006/relationships/notesSlide" Target="../notesSlides/notesSlide206.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57.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20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9.png"/><Relationship Id="rId3" Type="http://schemas.openxmlformats.org/officeDocument/2006/relationships/image" Target="../media/image231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207.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2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png"/><Relationship Id="rId3" Type="http://schemas.openxmlformats.org/officeDocument/2006/relationships/image" Target="../media/image2070.png"/><Relationship Id="rId7" Type="http://schemas.openxmlformats.org/officeDocument/2006/relationships/image" Target="../media/image2120.png"/><Relationship Id="rId12" Type="http://schemas.openxmlformats.org/officeDocument/2006/relationships/image" Target="../media/image273.png"/><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25.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2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27.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2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2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2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3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3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3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5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6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6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8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9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9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9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deep_learning_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2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2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3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3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3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3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3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34.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3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35.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3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3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3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3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3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4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4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43.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4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44.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4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6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7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71.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7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7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11.png"/><Relationship Id="rId4" Type="http://schemas.openxmlformats.org/officeDocument/2006/relationships/image" Target="../media/image3010.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microsoft.com/en-my/help/2977003/the-latest-supported-visual-c-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259440" y="2532481"/>
            <a:ext cx="4602542" cy="2932278"/>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p>
          <a:p>
            <a:pPr algn="l">
              <a:lnSpc>
                <a:spcPct val="130000"/>
              </a:lnSpc>
              <a:buClr>
                <a:srgbClr val="C5003D"/>
              </a:buClr>
            </a:pP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1. 50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10</a:t>
            </a:r>
            <a:r>
              <a:rPr lang="ko-KR" altLang="en-US" sz="2400">
                <a:solidFill>
                  <a:schemeClr val="tx1"/>
                </a:solidFill>
                <a:latin typeface="Consolas" panose="020B0609020204030204" pitchFamily="49" charset="0"/>
                <a:ea typeface="+mn-ea"/>
              </a:rPr>
              <a:t>분 휴식</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b="1">
                <a:solidFill>
                  <a:schemeClr val="tx1"/>
                </a:solidFill>
                <a:latin typeface="Consolas" panose="020B0609020204030204" pitchFamily="49" charset="0"/>
                <a:ea typeface="+mn-ea"/>
              </a:rPr>
              <a:t>2. 45</a:t>
            </a:r>
            <a:r>
              <a:rPr lang="ko-KR" altLang="en-US" sz="2400" b="1">
                <a:solidFill>
                  <a:schemeClr val="tx1"/>
                </a:solidFill>
                <a:latin typeface="Consolas" panose="020B0609020204030204" pitchFamily="49" charset="0"/>
                <a:ea typeface="+mn-ea"/>
              </a:rPr>
              <a:t>분 </a:t>
            </a:r>
            <a:r>
              <a:rPr lang="en-US" altLang="ko-KR" sz="2400" b="1">
                <a:solidFill>
                  <a:schemeClr val="tx1"/>
                </a:solidFill>
                <a:latin typeface="Consolas" panose="020B0609020204030204" pitchFamily="49" charset="0"/>
                <a:ea typeface="+mn-ea"/>
              </a:rPr>
              <a:t>15</a:t>
            </a:r>
            <a:r>
              <a:rPr lang="ko-KR" altLang="en-US" sz="2400" b="1">
                <a:solidFill>
                  <a:schemeClr val="tx1"/>
                </a:solidFill>
                <a:latin typeface="Consolas" panose="020B0609020204030204" pitchFamily="49" charset="0"/>
                <a:ea typeface="+mn-ea"/>
              </a:rPr>
              <a:t>분 휴식</a:t>
            </a:r>
            <a:endParaRPr lang="en-US" altLang="ko-KR" sz="2400" b="1">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3. 40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20</a:t>
            </a:r>
            <a:r>
              <a:rPr lang="ko-KR" altLang="en-US" sz="2400">
                <a:solidFill>
                  <a:schemeClr val="tx1"/>
                </a:solidFill>
                <a:latin typeface="Consolas" panose="020B0609020204030204" pitchFamily="49" charset="0"/>
                <a:ea typeface="+mn-ea"/>
              </a:rPr>
              <a:t>분 휴식</a:t>
            </a: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54" y="3331345"/>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1454"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이기창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에이콘출판사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377368" y="5219667"/>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377368" y="5219667"/>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1"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D8C7AA04-6699-49D2-AB12-489E48465459}"/>
              </a:ext>
            </a:extLst>
          </p:cNvPr>
          <p:cNvSpPr/>
          <p:nvPr/>
        </p:nvSpPr>
        <p:spPr>
          <a:xfrm>
            <a:off x="1474086" y="2724354"/>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0E6B226F-8C6D-465B-A3C8-6D66202EC62E}"/>
              </a:ext>
            </a:extLst>
          </p:cNvPr>
          <p:cNvCxnSpPr>
            <a:cxnSpLocks/>
          </p:cNvCxnSpPr>
          <p:nvPr/>
        </p:nvCxnSpPr>
        <p:spPr>
          <a:xfrm flipH="1">
            <a:off x="1276681" y="2878194"/>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2A6B9C5-740B-408F-B125-8EC21092DC09}"/>
              </a:ext>
            </a:extLst>
          </p:cNvPr>
          <p:cNvSpPr/>
          <p:nvPr/>
        </p:nvSpPr>
        <p:spPr>
          <a:xfrm>
            <a:off x="2876294" y="3045113"/>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8" name="직선 연결선 37">
            <a:extLst>
              <a:ext uri="{FF2B5EF4-FFF2-40B4-BE49-F238E27FC236}">
                <a16:creationId xmlns:a16="http://schemas.microsoft.com/office/drawing/2014/main" id="{F2EA93C8-C0DB-4B58-B8A6-078FB031D6CD}"/>
              </a:ext>
            </a:extLst>
          </p:cNvPr>
          <p:cNvCxnSpPr>
            <a:cxnSpLocks/>
          </p:cNvCxnSpPr>
          <p:nvPr/>
        </p:nvCxnSpPr>
        <p:spPr>
          <a:xfrm flipH="1">
            <a:off x="2678889" y="3198953"/>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94" y="325377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6D8C4AD1-A6AF-4102-BCF2-59D3163098C2}"/>
              </a:ext>
            </a:extLst>
          </p:cNvPr>
          <p:cNvSpPr/>
          <p:nvPr/>
        </p:nvSpPr>
        <p:spPr>
          <a:xfrm>
            <a:off x="962538" y="342082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A7AE01CF-0FD1-42F9-B3BE-7A347D6A9FC7}"/>
              </a:ext>
            </a:extLst>
          </p:cNvPr>
          <p:cNvCxnSpPr/>
          <p:nvPr/>
        </p:nvCxnSpPr>
        <p:spPr>
          <a:xfrm>
            <a:off x="773722" y="3059723"/>
            <a:ext cx="470266" cy="22508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6EB6A077-E30B-4ABC-AB46-C4276BD13FAD}"/>
              </a:ext>
            </a:extLst>
          </p:cNvPr>
          <p:cNvSpPr/>
          <p:nvPr/>
        </p:nvSpPr>
        <p:spPr>
          <a:xfrm>
            <a:off x="4246259" y="387884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2D6348B2-C5BD-4036-A924-218A44405599}"/>
              </a:ext>
            </a:extLst>
          </p:cNvPr>
          <p:cNvCxnSpPr>
            <a:cxnSpLocks/>
          </p:cNvCxnSpPr>
          <p:nvPr/>
        </p:nvCxnSpPr>
        <p:spPr>
          <a:xfrm flipH="1">
            <a:off x="4246259" y="3378346"/>
            <a:ext cx="779614" cy="2227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338581" y="1762209"/>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338581" y="1762209"/>
                <a:ext cx="7763825" cy="1692771"/>
              </a:xfrm>
              <a:prstGeom prst="rect">
                <a:avLst/>
              </a:prstGeom>
              <a:blipFill>
                <a:blip r:embed="rId4"/>
                <a:stretch>
                  <a:fillRect l="-1257" b="-7194"/>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EAC7630A-9590-4248-B4BC-88B51D0BC983}"/>
              </a:ext>
            </a:extLst>
          </p:cNvPr>
          <p:cNvSpPr txBox="1"/>
          <p:nvPr/>
        </p:nvSpPr>
        <p:spPr>
          <a:xfrm>
            <a:off x="219807" y="765963"/>
            <a:ext cx="458010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24FF0701-8DD2-4384-B9CB-895225A6D969}"/>
              </a:ext>
            </a:extLst>
          </p:cNvPr>
          <p:cNvSpPr txBox="1"/>
          <p:nvPr/>
        </p:nvSpPr>
        <p:spPr>
          <a:xfrm>
            <a:off x="219807" y="1161054"/>
            <a:ext cx="424026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 = b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D4993BB8-EF26-4753-B57E-0AB2D52042BE}"/>
              </a:ext>
            </a:extLst>
          </p:cNvPr>
          <p:cNvSpPr txBox="1"/>
          <p:nvPr/>
        </p:nvSpPr>
        <p:spPr>
          <a:xfrm>
            <a:off x="5380892" y="693046"/>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w0 -=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)*x0</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5DC341B8-FC09-4DF7-99F7-06BD6DBED293}"/>
              </a:ext>
            </a:extLst>
          </p:cNvPr>
          <p:cNvSpPr txBox="1"/>
          <p:nvPr/>
        </p:nvSpPr>
        <p:spPr>
          <a:xfrm>
            <a:off x="5380892" y="1122667"/>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11313738"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forpass</a:t>
            </a:r>
            <a:r>
              <a:rPr lang="ko-KR" altLang="en-US" sz="2000">
                <a:solidFill>
                  <a:schemeClr val="tx1"/>
                </a:solidFill>
                <a:latin typeface="고도 M" panose="02000503000000020004" pitchFamily="2" charset="-127"/>
                <a:ea typeface="고도 M" panose="02000503000000020004" pitchFamily="2" charset="-127"/>
              </a:rPr>
              <a:t>함수의 해당 코드는 </a:t>
            </a:r>
            <a:r>
              <a:rPr lang="en-US" altLang="ko-KR" sz="2000">
                <a:solidFill>
                  <a:schemeClr val="tx1"/>
                </a:solidFill>
                <a:latin typeface="고도 M" panose="02000503000000020004" pitchFamily="2" charset="-127"/>
                <a:ea typeface="고도 M" panose="02000503000000020004" pitchFamily="2" charset="-127"/>
              </a:rPr>
              <a:t>x</a:t>
            </a:r>
            <a:r>
              <a:rPr lang="ko-KR" altLang="en-US" sz="2000">
                <a:solidFill>
                  <a:schemeClr val="tx1"/>
                </a:solidFill>
                <a:latin typeface="고도 M" panose="02000503000000020004" pitchFamily="2" charset="-127"/>
                <a:ea typeface="고도 M" panose="02000503000000020004" pitchFamily="2" charset="-127"/>
              </a:rPr>
              <a:t>가 더이상 하나의 값이 아니라 </a:t>
            </a:r>
            <a:r>
              <a:rPr lang="en-US" altLang="ko-KR" sz="2000">
                <a:solidFill>
                  <a:schemeClr val="tx1"/>
                </a:solidFill>
                <a:latin typeface="고도 M" panose="02000503000000020004" pitchFamily="2" charset="-127"/>
                <a:ea typeface="고도 M" panose="02000503000000020004" pitchFamily="2" charset="-127"/>
              </a:rPr>
              <a:t>30</a:t>
            </a:r>
            <a:r>
              <a:rPr lang="ko-KR" altLang="en-US" sz="20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np.sum(x * self.w) =&gt; x[0]*w[0] + x[1]*w[1] + ... + x[29]*w[29] </a:t>
            </a:r>
            <a:r>
              <a:rPr lang="ko-KR" altLang="en-US" sz="2000">
                <a:solidFill>
                  <a:schemeClr val="tx1"/>
                </a:solidFill>
                <a:latin typeface="고도 M" panose="02000503000000020004" pitchFamily="2" charset="-127"/>
                <a:ea typeface="고도 M" panose="02000503000000020004" pitchFamily="2" charset="-127"/>
              </a:rPr>
              <a:t>로 해석 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3" name="직사각형 2">
            <a:extLst>
              <a:ext uri="{FF2B5EF4-FFF2-40B4-BE49-F238E27FC236}">
                <a16:creationId xmlns:a16="http://schemas.microsoft.com/office/drawing/2014/main" id="{365E183A-35C3-4858-8C21-5D6E1D940457}"/>
              </a:ext>
            </a:extLst>
          </p:cNvPr>
          <p:cNvSpPr/>
          <p:nvPr/>
        </p:nvSpPr>
        <p:spPr>
          <a:xfrm>
            <a:off x="1608992"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EB29881-92D7-486C-9E88-BBE988EA07AA}"/>
              </a:ext>
            </a:extLst>
          </p:cNvPr>
          <p:cNvSpPr/>
          <p:nvPr/>
        </p:nvSpPr>
        <p:spPr>
          <a:xfrm>
            <a:off x="2224454"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3E10733-D3C6-48D6-959E-D5DA2BD414D8}"/>
              </a:ext>
            </a:extLst>
          </p:cNvPr>
          <p:cNvSpPr/>
          <p:nvPr/>
        </p:nvSpPr>
        <p:spPr>
          <a:xfrm>
            <a:off x="1608992" y="1907931"/>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3F68103-C437-49AB-8F08-A3B4ABC670AF}"/>
              </a:ext>
            </a:extLst>
          </p:cNvPr>
          <p:cNvSpPr/>
          <p:nvPr/>
        </p:nvSpPr>
        <p:spPr>
          <a:xfrm>
            <a:off x="2220678" y="191016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62ED984-91B4-445D-9F1A-8BED8350329F}"/>
              </a:ext>
            </a:extLst>
          </p:cNvPr>
          <p:cNvSpPr txBox="1"/>
          <p:nvPr/>
        </p:nvSpPr>
        <p:spPr>
          <a:xfrm>
            <a:off x="4639679" y="1002323"/>
            <a:ext cx="189346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행우선 배열</a:t>
            </a:r>
          </a:p>
        </p:txBody>
      </p:sp>
      <p:sp>
        <p:nvSpPr>
          <p:cNvPr id="32" name="TextBox 31">
            <a:extLst>
              <a:ext uri="{FF2B5EF4-FFF2-40B4-BE49-F238E27FC236}">
                <a16:creationId xmlns:a16="http://schemas.microsoft.com/office/drawing/2014/main" id="{2343F602-DC25-44BD-872C-C909E11AEA07}"/>
              </a:ext>
            </a:extLst>
          </p:cNvPr>
          <p:cNvSpPr txBox="1"/>
          <p:nvPr/>
        </p:nvSpPr>
        <p:spPr>
          <a:xfrm>
            <a:off x="4098455" y="1907931"/>
            <a:ext cx="5282215"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temp = np.array([[1,2],[3,4]])</a:t>
            </a:r>
          </a:p>
          <a:p>
            <a:r>
              <a:rPr lang="en-US" altLang="ko-KR" sz="2400">
                <a:solidFill>
                  <a:schemeClr val="tx1"/>
                </a:solidFill>
                <a:latin typeface="Consolas" panose="020B0609020204030204" pitchFamily="49" charset="0"/>
              </a:rPr>
              <a:t>mean = np.mean(temp, axis=0)</a:t>
            </a:r>
          </a:p>
          <a:p>
            <a:r>
              <a:rPr lang="en-US" altLang="ko-KR" sz="2400">
                <a:solidFill>
                  <a:schemeClr val="tx1"/>
                </a:solidFill>
                <a:latin typeface="Consolas" panose="020B0609020204030204" pitchFamily="49" charset="0"/>
              </a:rPr>
              <a:t>print(mean)</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083CFF5A-A6AF-441A-A656-9B67854C6551}"/>
              </a:ext>
            </a:extLst>
          </p:cNvPr>
          <p:cNvSpPr txBox="1"/>
          <p:nvPr/>
        </p:nvSpPr>
        <p:spPr>
          <a:xfrm>
            <a:off x="1208825" y="13693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7BB8DF96-9E5F-495B-9814-C8FD3138D4E5}"/>
              </a:ext>
            </a:extLst>
          </p:cNvPr>
          <p:cNvSpPr txBox="1"/>
          <p:nvPr/>
        </p:nvSpPr>
        <p:spPr>
          <a:xfrm>
            <a:off x="1185513" y="19848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7E70C0F1-BF3E-4EA6-9DBA-2DDD34744536}"/>
              </a:ext>
            </a:extLst>
          </p:cNvPr>
          <p:cNvSpPr txBox="1"/>
          <p:nvPr/>
        </p:nvSpPr>
        <p:spPr>
          <a:xfrm>
            <a:off x="1739431"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C348B63A-B8DC-4303-AC82-E4EF020A6ADB}"/>
              </a:ext>
            </a:extLst>
          </p:cNvPr>
          <p:cNvSpPr txBox="1"/>
          <p:nvPr/>
        </p:nvSpPr>
        <p:spPr>
          <a:xfrm>
            <a:off x="2354893"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C924FDE-AD83-4FBB-83C7-E23DE0AB32A6}"/>
              </a:ext>
            </a:extLst>
          </p:cNvPr>
          <p:cNvSpPr/>
          <p:nvPr/>
        </p:nvSpPr>
        <p:spPr>
          <a:xfrm>
            <a:off x="1450731" y="1233155"/>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92738A-65E9-4AA7-A7FE-D3ED0EBBACBF}"/>
              </a:ext>
            </a:extLst>
          </p:cNvPr>
          <p:cNvSpPr/>
          <p:nvPr/>
        </p:nvSpPr>
        <p:spPr>
          <a:xfrm>
            <a:off x="1450731" y="1861736"/>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2361438-80CD-4CD0-B345-5F29517D560B}"/>
              </a:ext>
            </a:extLst>
          </p:cNvPr>
          <p:cNvSpPr/>
          <p:nvPr/>
        </p:nvSpPr>
        <p:spPr>
          <a:xfrm>
            <a:off x="1668078"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228349A-49A1-4F4B-A731-28065426C1E9}"/>
              </a:ext>
            </a:extLst>
          </p:cNvPr>
          <p:cNvSpPr/>
          <p:nvPr/>
        </p:nvSpPr>
        <p:spPr>
          <a:xfrm>
            <a:off x="2283540"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85AD791-09CD-4021-841C-F039CCDAD8C9}"/>
              </a:ext>
            </a:extLst>
          </p:cNvPr>
          <p:cNvSpPr/>
          <p:nvPr/>
        </p:nvSpPr>
        <p:spPr>
          <a:xfrm>
            <a:off x="1668078" y="432567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0FD15EE-F935-4404-A620-5A6DB976984E}"/>
              </a:ext>
            </a:extLst>
          </p:cNvPr>
          <p:cNvSpPr/>
          <p:nvPr/>
        </p:nvSpPr>
        <p:spPr>
          <a:xfrm>
            <a:off x="2279764" y="432790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40B52099-19C3-42A5-BEA0-AE353CA30457}"/>
              </a:ext>
            </a:extLst>
          </p:cNvPr>
          <p:cNvSpPr txBox="1"/>
          <p:nvPr/>
        </p:nvSpPr>
        <p:spPr>
          <a:xfrm>
            <a:off x="1267911" y="378711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30ED118E-F648-4350-80D1-B36DB7AF21ED}"/>
              </a:ext>
            </a:extLst>
          </p:cNvPr>
          <p:cNvSpPr txBox="1"/>
          <p:nvPr/>
        </p:nvSpPr>
        <p:spPr>
          <a:xfrm>
            <a:off x="1244599" y="4402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7F6659B3-A433-4816-99AD-C5E543D5D3D2}"/>
              </a:ext>
            </a:extLst>
          </p:cNvPr>
          <p:cNvSpPr txBox="1"/>
          <p:nvPr/>
        </p:nvSpPr>
        <p:spPr>
          <a:xfrm>
            <a:off x="1798517"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26F456BF-E22C-401B-B1D5-91D57C9D8CD9}"/>
              </a:ext>
            </a:extLst>
          </p:cNvPr>
          <p:cNvSpPr txBox="1"/>
          <p:nvPr/>
        </p:nvSpPr>
        <p:spPr>
          <a:xfrm>
            <a:off x="2413979"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2901064-B916-4591-A779-7D41296B51D6}"/>
              </a:ext>
            </a:extLst>
          </p:cNvPr>
          <p:cNvSpPr/>
          <p:nvPr/>
        </p:nvSpPr>
        <p:spPr>
          <a:xfrm>
            <a:off x="1509817"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717E0CE-BB97-417A-8482-F2D1C4E3888C}"/>
              </a:ext>
            </a:extLst>
          </p:cNvPr>
          <p:cNvSpPr/>
          <p:nvPr/>
        </p:nvSpPr>
        <p:spPr>
          <a:xfrm>
            <a:off x="2274971"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00E8D9A-FC56-4F79-B68F-8E66D2C3A9B4}"/>
              </a:ext>
            </a:extLst>
          </p:cNvPr>
          <p:cNvSpPr/>
          <p:nvPr/>
        </p:nvSpPr>
        <p:spPr>
          <a:xfrm>
            <a:off x="1682980"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D71C3CD-87EF-4E5E-89EA-72E902E248C4}"/>
              </a:ext>
            </a:extLst>
          </p:cNvPr>
          <p:cNvSpPr/>
          <p:nvPr/>
        </p:nvSpPr>
        <p:spPr>
          <a:xfrm>
            <a:off x="2298442"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BDF1BDA-8A99-47DC-818D-684C16CBAA6F}"/>
              </a:ext>
            </a:extLst>
          </p:cNvPr>
          <p:cNvSpPr/>
          <p:nvPr/>
        </p:nvSpPr>
        <p:spPr>
          <a:xfrm>
            <a:off x="3243093" y="1300144"/>
            <a:ext cx="758675"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45C5D0-5FD1-4E04-A104-BB421D59BA21}"/>
              </a:ext>
            </a:extLst>
          </p:cNvPr>
          <p:cNvSpPr/>
          <p:nvPr/>
        </p:nvSpPr>
        <p:spPr>
          <a:xfrm>
            <a:off x="4001768" y="1300144"/>
            <a:ext cx="758674"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3.5</a:t>
            </a:r>
            <a:endParaRPr lang="ko-KR" altLang="en-US" sz="2400">
              <a:solidFill>
                <a:schemeClr val="tx1"/>
              </a:solidFill>
              <a:latin typeface="Consolas" panose="020B0609020204030204" pitchFamily="49" charset="0"/>
            </a:endParaRPr>
          </a:p>
        </p:txBody>
      </p:sp>
      <p:grpSp>
        <p:nvGrpSpPr>
          <p:cNvPr id="13" name="그룹 12">
            <a:extLst>
              <a:ext uri="{FF2B5EF4-FFF2-40B4-BE49-F238E27FC236}">
                <a16:creationId xmlns:a16="http://schemas.microsoft.com/office/drawing/2014/main" id="{1C2C0712-0D85-4B2B-8922-F81DE0849BBC}"/>
              </a:ext>
            </a:extLst>
          </p:cNvPr>
          <p:cNvGrpSpPr/>
          <p:nvPr/>
        </p:nvGrpSpPr>
        <p:grpSpPr>
          <a:xfrm>
            <a:off x="4294450" y="3429000"/>
            <a:ext cx="2300260" cy="2300260"/>
            <a:chOff x="4760442" y="3851899"/>
            <a:chExt cx="2300260" cy="2300260"/>
          </a:xfrm>
        </p:grpSpPr>
        <p:sp>
          <p:nvSpPr>
            <p:cNvPr id="9" name="직사각형 8">
              <a:extLst>
                <a:ext uri="{FF2B5EF4-FFF2-40B4-BE49-F238E27FC236}">
                  <a16:creationId xmlns:a16="http://schemas.microsoft.com/office/drawing/2014/main" id="{1EC3522F-33C8-49C1-8879-524ABEFA41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691780BD-2524-4117-805C-EB3D0AF8567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03B88F-9628-46B6-8AC7-226EB770DCB8}"/>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4FEB5C-D84A-4A70-9290-5D2EDB3F2DD0}"/>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4C958ED-20D3-4018-B8E3-086139E9BA3C}"/>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8B9F87E-E514-4B7B-8815-125EDD1B409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CC677D2F-6CB8-4CDB-BB9D-91595C7F2C03}"/>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8DC8AB42-2A85-45D6-9CE4-D96833475DA1}"/>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F248B6B-EC69-4962-B4AF-ADA839387207}"/>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A65009-41E8-4EE2-9C13-562FD9A161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4B896DC-FE17-4D90-BC78-D42D3EC3F2BF}"/>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97ADCD7-7AF9-49CB-98E6-13B81200762C}"/>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E20AE8C-C277-434F-9116-878FD80E5A84}"/>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52DFB3C6-3242-4164-85DA-CC54A9B9E133}"/>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BA7F3B1-B16F-4084-9B08-9460EB549ECA}"/>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18B79E1-00E2-4D49-94DD-60D970662E5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AB1BD91B-3528-425C-9981-478AEBC4B42F}"/>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F01FD23-9375-49F7-ABD8-BF9C88E0710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7939A6F-66B6-4EA6-A771-F792ACE5B466}"/>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B364015-7534-4696-B41F-42D740573328}"/>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975D0EA-5980-4761-BCEB-348F6E65F03B}"/>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48288CF-7D0B-4D96-BE39-99C4254E0565}"/>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15D84B3-9818-4210-84A4-98DAC73F1FD5}"/>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25EB7CA-575C-455C-ACD4-7A3A592B96D5}"/>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2805BFC-923D-4C5B-9FD3-DA6317C16E5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7" name="그룹 76">
            <a:extLst>
              <a:ext uri="{FF2B5EF4-FFF2-40B4-BE49-F238E27FC236}">
                <a16:creationId xmlns:a16="http://schemas.microsoft.com/office/drawing/2014/main" id="{9EE03AC9-841C-4CA1-9DD9-97695F0F1DE7}"/>
              </a:ext>
            </a:extLst>
          </p:cNvPr>
          <p:cNvGrpSpPr/>
          <p:nvPr/>
        </p:nvGrpSpPr>
        <p:grpSpPr>
          <a:xfrm>
            <a:off x="4446850" y="3581400"/>
            <a:ext cx="2300260" cy="2300260"/>
            <a:chOff x="4760442" y="3851899"/>
            <a:chExt cx="2300260" cy="2300260"/>
          </a:xfrm>
        </p:grpSpPr>
        <p:sp>
          <p:nvSpPr>
            <p:cNvPr id="78" name="직사각형 77">
              <a:extLst>
                <a:ext uri="{FF2B5EF4-FFF2-40B4-BE49-F238E27FC236}">
                  <a16:creationId xmlns:a16="http://schemas.microsoft.com/office/drawing/2014/main" id="{E1FA5885-1FC8-42F7-91AE-2C5077A2BB8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CFB4CF6F-BB58-498E-BEA6-0F43A36BECD1}"/>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125A557-67FB-4DCB-9F58-21F6B39A179A}"/>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C54B12AB-7B82-4BAB-89DA-73AE74BD40B1}"/>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6BED7E7-F3A8-4D22-9404-F7419FA7E969}"/>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FA7E4D3-90B3-463E-9CEA-0F3D9836D4BE}"/>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27D74E0-8C15-44DD-A7AF-1B5682E8DFA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FA6259DD-DD43-4D02-82DD-D4893E152CC5}"/>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F119E31-9D66-4334-B260-748FF308407A}"/>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A630D3B-FB86-4FB0-BCB3-94DF75AA810A}"/>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B8132B38-794B-4B1C-B597-CCD48325C232}"/>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1997A1A-9C1B-4A8F-B373-30F1B988560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671D09A-6478-4576-A2D3-45D0546E656A}"/>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68952A3-83E1-4B62-BD7C-F110A6BA6F8A}"/>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A47517A1-A1ED-4467-AB9A-50F5F515C987}"/>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A64F4-8C8C-4612-82F3-DE7EB23A6B3D}"/>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677A3B6-295D-4605-B213-4D4C3F1965A8}"/>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B325A59-5E60-4306-A4BF-E767A561D388}"/>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5E9965AF-667D-4F4D-923F-D1C5E4425D9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E6A4454-1C60-4C7D-A4F2-65EB2ACFE0F9}"/>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28FCACF0-6124-4814-B8C6-C9ADAC310603}"/>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5DF3434-897E-47EA-9AAB-FAEF11484349}"/>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E4D3B53-D6B9-44BA-93D8-2659D69A645C}"/>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E08D3BA1-2201-4E4C-9FA7-13F79FDC259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A1DE3493-CF3B-4DEF-A33D-7D79568B3D5F}"/>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3" name="그룹 102">
            <a:extLst>
              <a:ext uri="{FF2B5EF4-FFF2-40B4-BE49-F238E27FC236}">
                <a16:creationId xmlns:a16="http://schemas.microsoft.com/office/drawing/2014/main" id="{D6F6D21A-F3BA-487A-AF69-2529EC96F384}"/>
              </a:ext>
            </a:extLst>
          </p:cNvPr>
          <p:cNvGrpSpPr/>
          <p:nvPr/>
        </p:nvGrpSpPr>
        <p:grpSpPr>
          <a:xfrm>
            <a:off x="4599250" y="3733800"/>
            <a:ext cx="2300260" cy="2300260"/>
            <a:chOff x="4760442" y="3851899"/>
            <a:chExt cx="2300260" cy="2300260"/>
          </a:xfrm>
        </p:grpSpPr>
        <p:sp>
          <p:nvSpPr>
            <p:cNvPr id="104" name="직사각형 103">
              <a:extLst>
                <a:ext uri="{FF2B5EF4-FFF2-40B4-BE49-F238E27FC236}">
                  <a16:creationId xmlns:a16="http://schemas.microsoft.com/office/drawing/2014/main" id="{A7410734-CFA7-436D-A937-51EA1D1A20B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58E9164-E6C4-4F8E-9490-248C9CBC01F3}"/>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605D01D-2693-4406-8944-607D88DC24C5}"/>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00C00F-6B4C-4181-9C65-D6C9C9C7554A}"/>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1DA09EB-BEBE-4F38-BA88-EF112DAA5FB5}"/>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FCE903A3-93F0-476F-8A74-8A7907BB4E69}"/>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CC9F7F4-8D62-4503-A94C-86AF9219324F}"/>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FC989953-73E0-4A7A-BCE8-DF4857EC54FC}"/>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227EB80-CC99-42CC-899E-3EE4B7FFEF72}"/>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AF3E6DF-C0BD-4891-8FCF-DAB988657343}"/>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9ECD621-340D-4D87-9EED-8E739B2E2DE6}"/>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D84616-49C1-4004-902F-9B1B7D18185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8376C34-DF94-4F75-8865-62E704464E05}"/>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CA4535A-31EA-4220-B51D-1159884CDEB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FFD52597-C5A1-46A2-8D40-0A2763CD22B5}"/>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36FDCBB-643C-4C96-B138-0CC48C6EDAC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4A358794-8982-4A23-AE7E-BDFB4D069114}"/>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91A9E59-6D4E-4FBA-B47D-7743B858D374}"/>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7CE8024D-46BC-4560-A5B8-A3AA998C99ED}"/>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E429DF3E-1A80-47CC-8660-AD092047DF63}"/>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DC79F4BD-23D0-491C-B515-047035FF3E7C}"/>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91323188-45F0-4ADF-9C26-DD4109FADD08}"/>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F15E6D6-19A0-4D10-A213-5926E09F3F32}"/>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C144557-B5F6-4425-9B20-EAC905DD4E19}"/>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69D24D04-6996-416E-A6D7-28353CE4CBB9}"/>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9" name="그룹 128">
            <a:extLst>
              <a:ext uri="{FF2B5EF4-FFF2-40B4-BE49-F238E27FC236}">
                <a16:creationId xmlns:a16="http://schemas.microsoft.com/office/drawing/2014/main" id="{3768BA18-1559-4B13-8FE3-66EE80072125}"/>
              </a:ext>
            </a:extLst>
          </p:cNvPr>
          <p:cNvGrpSpPr/>
          <p:nvPr/>
        </p:nvGrpSpPr>
        <p:grpSpPr>
          <a:xfrm>
            <a:off x="4751650" y="3886200"/>
            <a:ext cx="2300260" cy="2300260"/>
            <a:chOff x="4760442" y="3851899"/>
            <a:chExt cx="2300260" cy="2300260"/>
          </a:xfrm>
        </p:grpSpPr>
        <p:sp>
          <p:nvSpPr>
            <p:cNvPr id="130" name="직사각형 129">
              <a:extLst>
                <a:ext uri="{FF2B5EF4-FFF2-40B4-BE49-F238E27FC236}">
                  <a16:creationId xmlns:a16="http://schemas.microsoft.com/office/drawing/2014/main" id="{1CFEF4E0-3FEE-462E-A8A6-C8B4D39A5B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9A2D005D-9F44-4EAC-B9C4-6D6CC1BD08F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824EDF5-3D01-483D-A484-B9E648166749}"/>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C004CC5-BA9B-4642-91A9-08657EAC0FCF}"/>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D820528-6855-4213-A597-5447D50A78E8}"/>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6FBD785-F2D5-4F3E-A425-EFE11A1D9844}"/>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31BC872-ACB4-4AB4-B805-75A5CBCF6E15}"/>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94FD6976-7742-4909-B860-A9A833AF555D}"/>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D0EC6485-ED25-4362-A2E8-BA7FB8A62D44}"/>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78E50D54-71CE-4987-8669-89856BA165C8}"/>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E8A40F0-1E39-4DE5-8690-7922AEC07F44}"/>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8428AD45-44C7-4F0F-B21F-A46DD57F0AB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FE0FC04B-6212-413A-9B85-C9267C7DCE5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F8ED026-4DC4-4B4A-B185-F8F90E97DD64}"/>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360DB97-C04A-4FE4-9D8D-6BD25BAEE91C}"/>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BE9E135-9706-4184-AAFE-DC9ABF0CECC1}"/>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076C6EBF-B99A-4F33-8108-36B4F7220DC3}"/>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E55BB2B-F07F-4B37-950F-CA7E6853F5F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160564D-D044-4583-8B28-F730A47FB3B0}"/>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AB61154-2909-4990-89D5-492CEC84822B}"/>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B9D78B5E-6AF8-4B2E-947F-84E42893BA2A}"/>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748D5DB-133A-4439-948B-32AEA6FBF27B}"/>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A28790C-A023-4645-B99E-6B90AC08E6F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62186BA-5A06-4B93-BBCB-74E757D39AA4}"/>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3D3A0E56-8015-411A-A1CD-45B0CF8D663C}"/>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2E7EDACE-CF5E-4BA0-9620-95574C752E6D}"/>
              </a:ext>
            </a:extLst>
          </p:cNvPr>
          <p:cNvGrpSpPr/>
          <p:nvPr/>
        </p:nvGrpSpPr>
        <p:grpSpPr>
          <a:xfrm>
            <a:off x="4904050" y="4038600"/>
            <a:ext cx="2300260" cy="2300260"/>
            <a:chOff x="4760442" y="3851899"/>
            <a:chExt cx="2300260" cy="2300260"/>
          </a:xfrm>
        </p:grpSpPr>
        <p:sp>
          <p:nvSpPr>
            <p:cNvPr id="156" name="직사각형 155">
              <a:extLst>
                <a:ext uri="{FF2B5EF4-FFF2-40B4-BE49-F238E27FC236}">
                  <a16:creationId xmlns:a16="http://schemas.microsoft.com/office/drawing/2014/main" id="{55E62B2B-29E3-44E7-854E-CFEA625C7486}"/>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D224922-85FA-4519-9A09-01F33CE90847}"/>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587A9C7-D64C-4081-9E91-929CB185AEE4}"/>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0EA581F-5113-4AB8-8893-8B2D0F892B52}"/>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D9E8D3B-0615-48D3-B75F-BD970DBF3A3B}"/>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63AD9B8-7A01-4786-B5FE-6DEDFB4C590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620A85D-426E-409E-9825-2ADF6429AE1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58245EE3-EDBB-453B-A1F6-E2101272F55A}"/>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628ED7A-C81A-4479-A786-712E1FEE7710}"/>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FE58926D-4A7F-4485-B9D7-64F2334D6D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A5477AB7-85AD-4BD4-ADF2-39D8E5FF06DD}"/>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8D01A6C1-2FAC-4EED-BC67-16EE9350D086}"/>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0CC1919-0AC5-477E-8331-9FF8738944A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FB740C6-B994-4FF2-A734-B6E8CD016FC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0FDF3E21-CD69-44F3-8CEF-2C6C6E532B1B}"/>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7A161D64-3FB0-4D5E-890D-87F4BE0913FB}"/>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6B3DF86C-0D98-4454-B86B-9EE8A06BE28C}"/>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10C173E1-215E-45FF-ACCF-13153DB107EA}"/>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F6431528-12AB-40CC-9B02-9CDD21714BD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749BD8-2826-4B21-8CE2-366AA6AE5561}"/>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E7A516B-15E4-42E6-A717-15582222B65E}"/>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A9ADD02-F3E1-4470-8B86-30266ED0BF02}"/>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341BB06E-2081-420E-8152-EBAE6C249BB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494DC17-CFD9-41AC-810A-56663132EA0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B9821B75-B32E-4985-B728-83F93B6CDEC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5" name="직선 화살표 연결선 14">
            <a:extLst>
              <a:ext uri="{FF2B5EF4-FFF2-40B4-BE49-F238E27FC236}">
                <a16:creationId xmlns:a16="http://schemas.microsoft.com/office/drawing/2014/main" id="{90A7B61F-EDB4-4695-BC7A-A914614E4EA7}"/>
              </a:ext>
            </a:extLst>
          </p:cNvPr>
          <p:cNvCxnSpPr/>
          <p:nvPr/>
        </p:nvCxnSpPr>
        <p:spPr>
          <a:xfrm flipH="1" flipV="1">
            <a:off x="6744258" y="3228732"/>
            <a:ext cx="852296" cy="965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020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710122" y="3614920"/>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2E9818AD-C025-4C62-BF1A-0EC845E3BE5A}"/>
              </a:ext>
            </a:extLst>
          </p:cNvPr>
          <p:cNvSpPr/>
          <p:nvPr/>
        </p:nvSpPr>
        <p:spPr>
          <a:xfrm>
            <a:off x="1844243" y="4492869"/>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4743FFEF-3C9E-4DE2-BF14-0DA88022163F}"/>
              </a:ext>
            </a:extLst>
          </p:cNvPr>
          <p:cNvSpPr/>
          <p:nvPr/>
        </p:nvSpPr>
        <p:spPr>
          <a:xfrm>
            <a:off x="1942423" y="4591049"/>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1455978-2B0D-453C-AAC8-304C198B0D4F}"/>
              </a:ext>
            </a:extLst>
          </p:cNvPr>
          <p:cNvSpPr/>
          <p:nvPr/>
        </p:nvSpPr>
        <p:spPr>
          <a:xfrm>
            <a:off x="2018624" y="4667250"/>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1A558661-4F79-4322-9355-4C4F941F7E56}"/>
              </a:ext>
            </a:extLst>
          </p:cNvPr>
          <p:cNvSpPr/>
          <p:nvPr/>
        </p:nvSpPr>
        <p:spPr>
          <a:xfrm>
            <a:off x="2122272" y="4770898"/>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01B532D-6F8A-4440-9ED4-5EB018310824}"/>
              </a:ext>
            </a:extLst>
          </p:cNvPr>
          <p:cNvSpPr/>
          <p:nvPr/>
        </p:nvSpPr>
        <p:spPr>
          <a:xfrm>
            <a:off x="2201799" y="4850425"/>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8080D73A-9BFF-422F-9CF0-676F73217AB7}"/>
              </a:ext>
            </a:extLst>
          </p:cNvPr>
          <p:cNvSpPr/>
          <p:nvPr/>
        </p:nvSpPr>
        <p:spPr>
          <a:xfrm>
            <a:off x="2296656" y="4945282"/>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6AE22492-8DA8-40FB-B98E-1F803DE6B891}"/>
              </a:ext>
            </a:extLst>
          </p:cNvPr>
          <p:cNvSpPr/>
          <p:nvPr/>
        </p:nvSpPr>
        <p:spPr>
          <a:xfrm>
            <a:off x="2386045" y="5034671"/>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420A311-8990-43F2-A84E-0DD8EC835BFD}"/>
              </a:ext>
            </a:extLst>
          </p:cNvPr>
          <p:cNvSpPr txBox="1"/>
          <p:nvPr/>
        </p:nvSpPr>
        <p:spPr>
          <a:xfrm>
            <a:off x="1267916" y="519323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7E3DAC6C-F537-408E-AFE1-D644C5522360}"/>
              </a:ext>
            </a:extLst>
          </p:cNvPr>
          <p:cNvSpPr txBox="1"/>
          <p:nvPr/>
        </p:nvSpPr>
        <p:spPr>
          <a:xfrm>
            <a:off x="2607365" y="6451284"/>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7896C0EF-5024-4313-B8CB-65CE0FA558FC}"/>
              </a:ext>
            </a:extLst>
          </p:cNvPr>
          <p:cNvSpPr/>
          <p:nvPr/>
        </p:nvSpPr>
        <p:spPr>
          <a:xfrm>
            <a:off x="2778028" y="5471729"/>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14FB0729-11CF-4210-9EF3-3C9521A155BB}"/>
              </a:ext>
            </a:extLst>
          </p:cNvPr>
          <p:cNvGrpSpPr/>
          <p:nvPr/>
        </p:nvGrpSpPr>
        <p:grpSpPr>
          <a:xfrm>
            <a:off x="4947680" y="4525107"/>
            <a:ext cx="405565" cy="2050749"/>
            <a:chOff x="4947680" y="4525107"/>
            <a:chExt cx="2050749" cy="2050749"/>
          </a:xfrm>
        </p:grpSpPr>
        <p:sp>
          <p:nvSpPr>
            <p:cNvPr id="18" name="타원 17">
              <a:extLst>
                <a:ext uri="{FF2B5EF4-FFF2-40B4-BE49-F238E27FC236}">
                  <a16:creationId xmlns:a16="http://schemas.microsoft.com/office/drawing/2014/main" id="{A8978059-BB46-4403-B00F-3B7CFD63D4E1}"/>
                </a:ext>
              </a:extLst>
            </p:cNvPr>
            <p:cNvSpPr/>
            <p:nvPr/>
          </p:nvSpPr>
          <p:spPr>
            <a:xfrm>
              <a:off x="4947680" y="4525107"/>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F981063C-B910-40C8-B792-04B04E087775}"/>
                </a:ext>
              </a:extLst>
            </p:cNvPr>
            <p:cNvSpPr/>
            <p:nvPr/>
          </p:nvSpPr>
          <p:spPr>
            <a:xfrm>
              <a:off x="5045860" y="4623287"/>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8548F2BA-5E8F-4864-998D-675785E42DE6}"/>
                </a:ext>
              </a:extLst>
            </p:cNvPr>
            <p:cNvSpPr/>
            <p:nvPr/>
          </p:nvSpPr>
          <p:spPr>
            <a:xfrm>
              <a:off x="5122061" y="4699488"/>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EE2E863A-2D8C-4E74-894C-239BF636B02A}"/>
                </a:ext>
              </a:extLst>
            </p:cNvPr>
            <p:cNvSpPr/>
            <p:nvPr/>
          </p:nvSpPr>
          <p:spPr>
            <a:xfrm>
              <a:off x="5225709" y="4803136"/>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7A3F7768-2B25-4800-B950-D08A64399556}"/>
                </a:ext>
              </a:extLst>
            </p:cNvPr>
            <p:cNvSpPr/>
            <p:nvPr/>
          </p:nvSpPr>
          <p:spPr>
            <a:xfrm>
              <a:off x="5305236" y="4882663"/>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36C7678-10DF-4904-96F2-BD5206AC9A96}"/>
                </a:ext>
              </a:extLst>
            </p:cNvPr>
            <p:cNvSpPr/>
            <p:nvPr/>
          </p:nvSpPr>
          <p:spPr>
            <a:xfrm>
              <a:off x="5400093" y="4977520"/>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D2D633BA-3E7B-4208-8F58-2C747593E4A7}"/>
                </a:ext>
              </a:extLst>
            </p:cNvPr>
            <p:cNvSpPr/>
            <p:nvPr/>
          </p:nvSpPr>
          <p:spPr>
            <a:xfrm>
              <a:off x="5489482" y="5066909"/>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6" name="TextBox 25">
            <a:extLst>
              <a:ext uri="{FF2B5EF4-FFF2-40B4-BE49-F238E27FC236}">
                <a16:creationId xmlns:a16="http://schemas.microsoft.com/office/drawing/2014/main" id="{24D49616-B286-4FF1-8E4E-C6B7D764AE66}"/>
              </a:ext>
            </a:extLst>
          </p:cNvPr>
          <p:cNvSpPr txBox="1"/>
          <p:nvPr/>
        </p:nvSpPr>
        <p:spPr>
          <a:xfrm>
            <a:off x="4371353" y="5225477"/>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12FACC68-15AD-483F-85FF-FA61ACEE6D84}"/>
              </a:ext>
            </a:extLst>
          </p:cNvPr>
          <p:cNvSpPr txBox="1"/>
          <p:nvPr/>
        </p:nvSpPr>
        <p:spPr>
          <a:xfrm>
            <a:off x="4947680" y="650512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BFF39E27-0671-4395-A5ED-F627736169EA}"/>
              </a:ext>
            </a:extLst>
          </p:cNvPr>
          <p:cNvSpPr/>
          <p:nvPr/>
        </p:nvSpPr>
        <p:spPr>
          <a:xfrm>
            <a:off x="5053442" y="5496981"/>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2" name="TextBox 1">
            <a:extLst>
              <a:ext uri="{FF2B5EF4-FFF2-40B4-BE49-F238E27FC236}">
                <a16:creationId xmlns:a16="http://schemas.microsoft.com/office/drawing/2014/main" id="{CA5DE1C0-C040-4538-B7B2-AB16D7CCC7C7}"/>
              </a:ext>
            </a:extLst>
          </p:cNvPr>
          <p:cNvSpPr txBox="1"/>
          <p:nvPr/>
        </p:nvSpPr>
        <p:spPr>
          <a:xfrm>
            <a:off x="1215597" y="1365006"/>
            <a:ext cx="8460971"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스케일링을 먼저 하고 나누면 안된다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이유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테스트 세트의 스케일 정보가 훈련 세트에 반영되면 안된다</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테스트 세트는 테스트시 스케일링한 후 예측해야 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68834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028807" y="585359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42239" y="573766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9B261976-D7FC-46CE-A0CB-2B2DED14D2B7}"/>
              </a:ext>
            </a:extLst>
          </p:cNvPr>
          <p:cNvCxnSpPr/>
          <p:nvPr/>
        </p:nvCxnSpPr>
        <p:spPr>
          <a:xfrm>
            <a:off x="-180181" y="4735551"/>
            <a:ext cx="28964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093F07E-616A-42B8-B892-D9F1BE35B5E4}"/>
              </a:ext>
            </a:extLst>
          </p:cNvPr>
          <p:cNvCxnSpPr>
            <a:cxnSpLocks/>
          </p:cNvCxnSpPr>
          <p:nvPr/>
        </p:nvCxnSpPr>
        <p:spPr>
          <a:xfrm>
            <a:off x="2730289" y="3789547"/>
            <a:ext cx="0" cy="3129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48838"/>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2" name="TextBox 1">
            <a:extLst>
              <a:ext uri="{FF2B5EF4-FFF2-40B4-BE49-F238E27FC236}">
                <a16:creationId xmlns:a16="http://schemas.microsoft.com/office/drawing/2014/main" id="{7825BC03-79BF-4570-832B-1B90025A4CE0}"/>
              </a:ext>
            </a:extLst>
          </p:cNvPr>
          <p:cNvSpPr txBox="1"/>
          <p:nvPr/>
        </p:nvSpPr>
        <p:spPr>
          <a:xfrm>
            <a:off x="1046284" y="1186961"/>
            <a:ext cx="7056740"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 종류</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정규화 </a:t>
            </a:r>
            <a:r>
              <a:rPr lang="en-US" altLang="ko-KR" sz="2400">
                <a:solidFill>
                  <a:schemeClr val="tx1"/>
                </a:solidFill>
                <a:latin typeface="고도 M" panose="02000503000000020004" pitchFamily="2" charset="-127"/>
                <a:ea typeface="고도 M" panose="02000503000000020004" pitchFamily="2" charset="-127"/>
              </a:rPr>
              <a:t>: (x-min) / (max-min) =&gt; </a:t>
            </a:r>
            <a:r>
              <a:rPr lang="ko-KR" altLang="en-US" sz="2400">
                <a:solidFill>
                  <a:schemeClr val="tx1"/>
                </a:solidFill>
                <a:latin typeface="고도 M" panose="02000503000000020004" pitchFamily="2" charset="-127"/>
                <a:ea typeface="고도 M" panose="02000503000000020004" pitchFamily="2" charset="-127"/>
              </a:rPr>
              <a:t>범위를 </a:t>
            </a:r>
            <a:r>
              <a:rPr lang="en-US" altLang="ko-KR" sz="2400">
                <a:solidFill>
                  <a:schemeClr val="tx1"/>
                </a:solidFill>
                <a:latin typeface="고도 M" panose="02000503000000020004" pitchFamily="2" charset="-127"/>
                <a:ea typeface="고도 M" panose="02000503000000020004" pitchFamily="2" charset="-127"/>
              </a:rPr>
              <a:t>0~1 </a:t>
            </a:r>
            <a:r>
              <a:rPr lang="ko-KR" altLang="en-US" sz="2400">
                <a:solidFill>
                  <a:schemeClr val="tx1"/>
                </a:solidFill>
                <a:latin typeface="고도 M" panose="02000503000000020004" pitchFamily="2" charset="-127"/>
                <a:ea typeface="고도 M" panose="02000503000000020004" pitchFamily="2" charset="-127"/>
              </a:rPr>
              <a:t>로 맞춤</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표준화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분산을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로 맞춰줌</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471195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3922869" cy="3416320"/>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np.sum(x * w)</a:t>
            </a:r>
          </a:p>
          <a:p>
            <a:r>
              <a:rPr lang="en-US" altLang="ko-KR" sz="2400">
                <a:solidFill>
                  <a:schemeClr val="tx1"/>
                </a:solidFill>
                <a:latin typeface="Consolas" panose="020B0609020204030204" pitchFamily="49" charset="0"/>
                <a:ea typeface="고도 M" panose="02000503000000020004" pitchFamily="2" charset="-127"/>
              </a:rPr>
              <a:t>    #z = np.dot(x , w)</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890846" y="116058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6523892" y="116058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7156938" y="116058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5890846" y="2358657"/>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6523892" y="235865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156938" y="235865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3451756-A843-4A01-8C7D-51B1003CCC69}"/>
              </a:ext>
            </a:extLst>
          </p:cNvPr>
          <p:cNvSpPr txBox="1"/>
          <p:nvPr/>
        </p:nvSpPr>
        <p:spPr>
          <a:xfrm>
            <a:off x="6030878"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921E45DA-AB3B-4B94-B8A6-9E0329EA7148}"/>
              </a:ext>
            </a:extLst>
          </p:cNvPr>
          <p:cNvSpPr txBox="1"/>
          <p:nvPr/>
        </p:nvSpPr>
        <p:spPr>
          <a:xfrm>
            <a:off x="6663924"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TextBox 40">
            <a:extLst>
              <a:ext uri="{FF2B5EF4-FFF2-40B4-BE49-F238E27FC236}">
                <a16:creationId xmlns:a16="http://schemas.microsoft.com/office/drawing/2014/main" id="{C325E98C-B737-4ADF-AF15-92498CD5FF5D}"/>
              </a:ext>
            </a:extLst>
          </p:cNvPr>
          <p:cNvSpPr txBox="1"/>
          <p:nvPr/>
        </p:nvSpPr>
        <p:spPr>
          <a:xfrm>
            <a:off x="7296970"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7BDABE07-B1DB-4420-9193-C1FE94411B0B}"/>
              </a:ext>
            </a:extLst>
          </p:cNvPr>
          <p:cNvSpPr/>
          <p:nvPr/>
        </p:nvSpPr>
        <p:spPr>
          <a:xfrm>
            <a:off x="5890846" y="339151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C26463C-1C10-4A10-AD39-7E2668523C0D}"/>
              </a:ext>
            </a:extLst>
          </p:cNvPr>
          <p:cNvSpPr/>
          <p:nvPr/>
        </p:nvSpPr>
        <p:spPr>
          <a:xfrm>
            <a:off x="6523892" y="339151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3C17B5A-5F88-407C-B121-7132FF1FB1DC}"/>
              </a:ext>
            </a:extLst>
          </p:cNvPr>
          <p:cNvSpPr/>
          <p:nvPr/>
        </p:nvSpPr>
        <p:spPr>
          <a:xfrm>
            <a:off x="7156938"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8843561"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0F0BACD1-1662-4AD6-89BA-4C6E1424C4A7}"/>
              </a:ext>
            </a:extLst>
          </p:cNvPr>
          <p:cNvSpPr txBox="1"/>
          <p:nvPr/>
        </p:nvSpPr>
        <p:spPr>
          <a:xfrm>
            <a:off x="8165909" y="3477201"/>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02141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4092787" cy="3046988"/>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np.dot(x , w.T)</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257800" y="167697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5890846" y="16769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6523892" y="167697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7789984" y="1083528"/>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7789984"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789984" y="234962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9056076" y="328625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9747503-74B4-4730-9A37-8F6FAEA6FEDF}"/>
              </a:ext>
            </a:extLst>
          </p:cNvPr>
          <p:cNvSpPr txBox="1"/>
          <p:nvPr/>
        </p:nvSpPr>
        <p:spPr>
          <a:xfrm>
            <a:off x="7359162" y="1716575"/>
            <a:ext cx="272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F5C73B69-6A8F-4B4A-8224-4085B079AEB8}"/>
              </a:ext>
            </a:extLst>
          </p:cNvPr>
          <p:cNvSpPr/>
          <p:nvPr/>
        </p:nvSpPr>
        <p:spPr>
          <a:xfrm>
            <a:off x="7350003" y="1845111"/>
            <a:ext cx="282627" cy="2826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6E789-6D7F-45CA-997F-4A32E46BDD51}"/>
              </a:ext>
            </a:extLst>
          </p:cNvPr>
          <p:cNvSpPr/>
          <p:nvPr/>
        </p:nvSpPr>
        <p:spPr>
          <a:xfrm>
            <a:off x="9056076" y="1063870"/>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39305C0-C2F3-4954-964F-38CE468683F9}"/>
              </a:ext>
            </a:extLst>
          </p:cNvPr>
          <p:cNvSpPr/>
          <p:nvPr/>
        </p:nvSpPr>
        <p:spPr>
          <a:xfrm>
            <a:off x="9056076"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BBEA947-7782-429E-BB9E-939E58E7F3EC}"/>
              </a:ext>
            </a:extLst>
          </p:cNvPr>
          <p:cNvSpPr/>
          <p:nvPr/>
        </p:nvSpPr>
        <p:spPr>
          <a:xfrm>
            <a:off x="9056076" y="234315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935854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mc:Choice xmlns:a14="http://schemas.microsoft.com/office/drawing/2010/main"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7"/>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3" name="직선 화살표 연결선 2">
            <a:extLst>
              <a:ext uri="{FF2B5EF4-FFF2-40B4-BE49-F238E27FC236}">
                <a16:creationId xmlns:a16="http://schemas.microsoft.com/office/drawing/2014/main" id="{8B99195F-D4C8-42C2-B3C3-637E72DC2B3C}"/>
              </a:ext>
            </a:extLst>
          </p:cNvPr>
          <p:cNvCxnSpPr/>
          <p:nvPr/>
        </p:nvCxnSpPr>
        <p:spPr>
          <a:xfrm flipV="1">
            <a:off x="1696915" y="1143000"/>
            <a:ext cx="0" cy="2488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E635D1B-F755-453A-8426-67B98DC79843}"/>
              </a:ext>
            </a:extLst>
          </p:cNvPr>
          <p:cNvCxnSpPr>
            <a:cxnSpLocks/>
          </p:cNvCxnSpPr>
          <p:nvPr/>
        </p:nvCxnSpPr>
        <p:spPr>
          <a:xfrm>
            <a:off x="1573823" y="3429000"/>
            <a:ext cx="2725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76980A-7446-4442-9150-12B19F109153}"/>
              </a:ext>
            </a:extLst>
          </p:cNvPr>
          <p:cNvSpPr txBox="1"/>
          <p:nvPr/>
        </p:nvSpPr>
        <p:spPr>
          <a:xfrm>
            <a:off x="2206869" y="350813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FFEABF61-8696-4CC5-B31C-0D906CF86936}"/>
              </a:ext>
            </a:extLst>
          </p:cNvPr>
          <p:cNvSpPr txBox="1"/>
          <p:nvPr/>
        </p:nvSpPr>
        <p:spPr>
          <a:xfrm>
            <a:off x="2912500" y="3508130"/>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 name="TextBox 16">
            <a:extLst>
              <a:ext uri="{FF2B5EF4-FFF2-40B4-BE49-F238E27FC236}">
                <a16:creationId xmlns:a16="http://schemas.microsoft.com/office/drawing/2014/main" id="{49D8B27C-36D5-42F4-A127-2A2CB6A176F0}"/>
              </a:ext>
            </a:extLst>
          </p:cNvPr>
          <p:cNvSpPr txBox="1"/>
          <p:nvPr/>
        </p:nvSpPr>
        <p:spPr>
          <a:xfrm>
            <a:off x="3719865" y="349045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0B5DC620-8A8E-4015-8A4A-8CB2FE956586}"/>
              </a:ext>
            </a:extLst>
          </p:cNvPr>
          <p:cNvSpPr txBox="1"/>
          <p:nvPr/>
        </p:nvSpPr>
        <p:spPr>
          <a:xfrm>
            <a:off x="1379199" y="245631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97A43834-F237-4A1B-AC31-300C62AF0E04}"/>
              </a:ext>
            </a:extLst>
          </p:cNvPr>
          <p:cNvSpPr txBox="1"/>
          <p:nvPr/>
        </p:nvSpPr>
        <p:spPr>
          <a:xfrm>
            <a:off x="1386301" y="1783772"/>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0E146583-F3A4-4926-A26A-1C2937698681}"/>
              </a:ext>
            </a:extLst>
          </p:cNvPr>
          <p:cNvSpPr txBox="1"/>
          <p:nvPr/>
        </p:nvSpPr>
        <p:spPr>
          <a:xfrm>
            <a:off x="1394126" y="121666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 name="십자형 8">
            <a:extLst>
              <a:ext uri="{FF2B5EF4-FFF2-40B4-BE49-F238E27FC236}">
                <a16:creationId xmlns:a16="http://schemas.microsoft.com/office/drawing/2014/main" id="{63693B73-6C57-4C29-B646-1A8F75631DFA}"/>
              </a:ext>
            </a:extLst>
          </p:cNvPr>
          <p:cNvSpPr/>
          <p:nvPr/>
        </p:nvSpPr>
        <p:spPr>
          <a:xfrm rot="2700000">
            <a:off x="2206869" y="2602523"/>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십자형 21">
            <a:extLst>
              <a:ext uri="{FF2B5EF4-FFF2-40B4-BE49-F238E27FC236}">
                <a16:creationId xmlns:a16="http://schemas.microsoft.com/office/drawing/2014/main" id="{668D3C46-3254-45C4-B228-5A4A1C92FAB2}"/>
              </a:ext>
            </a:extLst>
          </p:cNvPr>
          <p:cNvSpPr/>
          <p:nvPr/>
        </p:nvSpPr>
        <p:spPr>
          <a:xfrm rot="2700000">
            <a:off x="2904321" y="1948230"/>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십자형 22">
            <a:extLst>
              <a:ext uri="{FF2B5EF4-FFF2-40B4-BE49-F238E27FC236}">
                <a16:creationId xmlns:a16="http://schemas.microsoft.com/office/drawing/2014/main" id="{25E0CD6C-D14D-46E4-BD2D-82AF5E159245}"/>
              </a:ext>
            </a:extLst>
          </p:cNvPr>
          <p:cNvSpPr/>
          <p:nvPr/>
        </p:nvSpPr>
        <p:spPr>
          <a:xfrm rot="2700000">
            <a:off x="3578447" y="1351951"/>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1047AE62-B0C0-4EF9-A1AF-178D44732E24}"/>
              </a:ext>
            </a:extLst>
          </p:cNvPr>
          <p:cNvCxnSpPr/>
          <p:nvPr/>
        </p:nvCxnSpPr>
        <p:spPr>
          <a:xfrm flipH="1">
            <a:off x="1512277" y="1143000"/>
            <a:ext cx="2558561" cy="24354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EB77F47-6157-43D8-A56E-CEBD09DC4990}"/>
              </a:ext>
            </a:extLst>
          </p:cNvPr>
          <p:cNvSpPr txBox="1"/>
          <p:nvPr/>
        </p:nvSpPr>
        <p:spPr>
          <a:xfrm>
            <a:off x="5597988" y="1308686"/>
            <a:ext cx="1685077"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 = 1</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wx</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b</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w = 0</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28" name="직선 연결선 27">
            <a:extLst>
              <a:ext uri="{FF2B5EF4-FFF2-40B4-BE49-F238E27FC236}">
                <a16:creationId xmlns:a16="http://schemas.microsoft.com/office/drawing/2014/main" id="{D1924126-C5DD-4F03-AEEC-6F561D8A4E3C}"/>
              </a:ext>
            </a:extLst>
          </p:cNvPr>
          <p:cNvCxnSpPr>
            <a:cxnSpLocks/>
          </p:cNvCxnSpPr>
          <p:nvPr/>
        </p:nvCxnSpPr>
        <p:spPr>
          <a:xfrm flipH="1">
            <a:off x="556177" y="3401624"/>
            <a:ext cx="466431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6F17363-8FB7-4910-B0D1-ED9208FCDDB5}"/>
                  </a:ext>
                </a:extLst>
              </p:cNvPr>
              <p:cNvSpPr txBox="1"/>
              <p:nvPr/>
            </p:nvSpPr>
            <p:spPr>
              <a:xfrm>
                <a:off x="5419229" y="3789268"/>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0"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15" name="TextBox 14">
                <a:extLst>
                  <a:ext uri="{FF2B5EF4-FFF2-40B4-BE49-F238E27FC236}">
                    <a16:creationId xmlns:a16="http://schemas.microsoft.com/office/drawing/2014/main" id="{76F17363-8FB7-4910-B0D1-ED9208FCDDB5}"/>
                  </a:ext>
                </a:extLst>
              </p:cNvPr>
              <p:cNvSpPr txBox="1">
                <a:spLocks noRot="1" noChangeAspect="1" noMove="1" noResize="1" noEditPoints="1" noAdjustHandles="1" noChangeArrowheads="1" noChangeShapeType="1" noTextEdit="1"/>
              </p:cNvSpPr>
              <p:nvPr/>
            </p:nvSpPr>
            <p:spPr>
              <a:xfrm>
                <a:off x="5419229" y="3789268"/>
                <a:ext cx="1885003" cy="921984"/>
              </a:xfrm>
              <a:prstGeom prst="rect">
                <a:avLst/>
              </a:prstGeom>
              <a:blipFill>
                <a:blip r:embed="rId3"/>
                <a:stretch>
                  <a:fillRect/>
                </a:stretch>
              </a:blipFill>
            </p:spPr>
            <p:txBody>
              <a:bodyPr/>
              <a:lstStyle/>
              <a:p>
                <a:r>
                  <a:rPr lang="ko-KR" altLang="en-US">
                    <a:noFill/>
                  </a:rPr>
                  <a:t> </a:t>
                </a:r>
              </a:p>
            </p:txBody>
          </p:sp>
        </mc:Fallback>
      </mc:AlternateContent>
      <p:cxnSp>
        <p:nvCxnSpPr>
          <p:cNvPr id="24" name="직선 연결선 23">
            <a:extLst>
              <a:ext uri="{FF2B5EF4-FFF2-40B4-BE49-F238E27FC236}">
                <a16:creationId xmlns:a16="http://schemas.microsoft.com/office/drawing/2014/main" id="{4D9B2103-4A92-437F-B660-FC0B5EA5D9F4}"/>
              </a:ext>
            </a:extLst>
          </p:cNvPr>
          <p:cNvCxnSpPr/>
          <p:nvPr/>
        </p:nvCxnSpPr>
        <p:spPr>
          <a:xfrm>
            <a:off x="3063174" y="2105956"/>
            <a:ext cx="0" cy="1295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E0445527-3B4C-48ED-BDBB-AE952A8BE4EC}"/>
              </a:ext>
            </a:extLst>
          </p:cNvPr>
          <p:cNvCxnSpPr>
            <a:cxnSpLocks/>
          </p:cNvCxnSpPr>
          <p:nvPr/>
        </p:nvCxnSpPr>
        <p:spPr>
          <a:xfrm>
            <a:off x="2342796" y="2781166"/>
            <a:ext cx="11463" cy="620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1CE61B5F-9629-41E5-BC53-C0611B570C57}"/>
              </a:ext>
            </a:extLst>
          </p:cNvPr>
          <p:cNvCxnSpPr>
            <a:cxnSpLocks/>
            <a:stCxn id="23" idx="0"/>
          </p:cNvCxnSpPr>
          <p:nvPr/>
        </p:nvCxnSpPr>
        <p:spPr>
          <a:xfrm>
            <a:off x="3848830" y="1398148"/>
            <a:ext cx="17810" cy="2012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E8CF8E-4CC5-42F9-9164-1840D08AF173}"/>
              </a:ext>
            </a:extLst>
          </p:cNvPr>
          <p:cNvSpPr txBox="1"/>
          <p:nvPr/>
        </p:nvSpPr>
        <p:spPr>
          <a:xfrm>
            <a:off x="8013700" y="1274466"/>
            <a:ext cx="1848839" cy="1938992"/>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y_hat=0,0,0</a:t>
            </a:r>
          </a:p>
          <a:p>
            <a:pPr algn="l"/>
            <a:r>
              <a:rPr lang="ko-KR" altLang="en-US" sz="2400">
                <a:solidFill>
                  <a:schemeClr val="tx1"/>
                </a:solidFill>
                <a:latin typeface="고도 M" panose="02000503000000020004" pitchFamily="2" charset="-127"/>
                <a:ea typeface="고도 M" panose="02000503000000020004" pitchFamily="2" charset="-127"/>
              </a:rPr>
              <a:t> </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928417C3-348E-4702-AE54-620D57DBCE1E}"/>
                  </a:ext>
                </a:extLst>
              </p:cNvPr>
              <p:cNvSpPr txBox="1"/>
              <p:nvPr/>
            </p:nvSpPr>
            <p:spPr>
              <a:xfrm>
                <a:off x="5137875" y="4877143"/>
                <a:ext cx="2998963" cy="134434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0"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41" name="TextBox 40">
                <a:extLst>
                  <a:ext uri="{FF2B5EF4-FFF2-40B4-BE49-F238E27FC236}">
                    <a16:creationId xmlns:a16="http://schemas.microsoft.com/office/drawing/2014/main" id="{928417C3-348E-4702-AE54-620D57DBCE1E}"/>
                  </a:ext>
                </a:extLst>
              </p:cNvPr>
              <p:cNvSpPr txBox="1">
                <a:spLocks noRot="1" noChangeAspect="1" noMove="1" noResize="1" noEditPoints="1" noAdjustHandles="1" noChangeArrowheads="1" noChangeShapeType="1" noTextEdit="1"/>
              </p:cNvSpPr>
              <p:nvPr/>
            </p:nvSpPr>
            <p:spPr>
              <a:xfrm>
                <a:off x="5137875" y="4877143"/>
                <a:ext cx="2998963" cy="1344342"/>
              </a:xfrm>
              <a:prstGeom prst="rect">
                <a:avLst/>
              </a:prstGeom>
              <a:blipFill>
                <a:blip r:embed="rId4"/>
                <a:stretch>
                  <a:fillRect/>
                </a:stretch>
              </a:blipFill>
            </p:spPr>
            <p:txBody>
              <a:bodyPr/>
              <a:lstStyle/>
              <a:p>
                <a:r>
                  <a:rPr lang="ko-KR" altLang="en-US">
                    <a:noFill/>
                  </a:rPr>
                  <a:t> </a:t>
                </a:r>
              </a:p>
            </p:txBody>
          </p:sp>
        </mc:Fallback>
      </mc:AlternateContent>
      <p:sp>
        <p:nvSpPr>
          <p:cNvPr id="34" name="TextBox 33">
            <a:extLst>
              <a:ext uri="{FF2B5EF4-FFF2-40B4-BE49-F238E27FC236}">
                <a16:creationId xmlns:a16="http://schemas.microsoft.com/office/drawing/2014/main" id="{88CF9BDF-F558-4D57-9EFD-67E6F373822B}"/>
              </a:ext>
            </a:extLst>
          </p:cNvPr>
          <p:cNvSpPr txBox="1"/>
          <p:nvPr/>
        </p:nvSpPr>
        <p:spPr>
          <a:xfrm>
            <a:off x="1745693" y="4352192"/>
            <a:ext cx="210666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 + 4 + 9) / 6</a:t>
            </a:r>
          </a:p>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3C5A3EE8-EF14-4AD4-9D42-D5AB87CE09DD}"/>
              </a:ext>
            </a:extLst>
          </p:cNvPr>
          <p:cNvSpPr txBox="1"/>
          <p:nvPr/>
        </p:nvSpPr>
        <p:spPr>
          <a:xfrm>
            <a:off x="7939454" y="3986342"/>
            <a:ext cx="800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SGD</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3A58BDD7-658E-4ECD-8D22-1716F753F428}"/>
              </a:ext>
            </a:extLst>
          </p:cNvPr>
          <p:cNvSpPr txBox="1"/>
          <p:nvPr/>
        </p:nvSpPr>
        <p:spPr>
          <a:xfrm>
            <a:off x="8339563" y="5318481"/>
            <a:ext cx="29803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 =&gt; </a:t>
            </a:r>
            <a:r>
              <a:rPr lang="ko-KR" altLang="en-US" sz="2400">
                <a:solidFill>
                  <a:schemeClr val="tx1"/>
                </a:solidFill>
                <a:latin typeface="고도 M" panose="02000503000000020004" pitchFamily="2" charset="-127"/>
                <a:ea typeface="고도 M" panose="02000503000000020004" pitchFamily="2" charset="-127"/>
              </a:rPr>
              <a:t>배치경사하강</a:t>
            </a:r>
          </a:p>
        </p:txBody>
      </p:sp>
    </p:spTree>
    <p:extLst>
      <p:ext uri="{BB962C8B-B14F-4D97-AF65-F5344CB8AC3E}">
        <p14:creationId xmlns:p14="http://schemas.microsoft.com/office/powerpoint/2010/main" val="14112870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D23A009-FE7C-450B-80EF-D5682334D4E3}"/>
                  </a:ext>
                </a:extLst>
              </p:cNvPr>
              <p:cNvSpPr txBox="1"/>
              <p:nvPr/>
            </p:nvSpPr>
            <p:spPr>
              <a:xfrm>
                <a:off x="955253" y="3448348"/>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955253" y="3448348"/>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7BE4359-51B4-4E6A-9E1D-27A80832A38C}"/>
                  </a:ext>
                </a:extLst>
              </p:cNvPr>
              <p:cNvSpPr txBox="1"/>
              <p:nvPr/>
            </p:nvSpPr>
            <p:spPr>
              <a:xfrm>
                <a:off x="7071198"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0"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7071198" y="3522085"/>
                <a:ext cx="1885003" cy="92198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F79EC39-06AA-4054-AA82-8EE3F27EBD40}"/>
                  </a:ext>
                </a:extLst>
              </p:cNvPr>
              <p:cNvSpPr txBox="1"/>
              <p:nvPr/>
            </p:nvSpPr>
            <p:spPr>
              <a:xfrm>
                <a:off x="7466852" y="4557035"/>
                <a:ext cx="2861296"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7466852" y="4557035"/>
                <a:ext cx="2861296" cy="49244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A836C4B-CCEC-4BD7-B49B-6312699F74C3}"/>
                  </a:ext>
                </a:extLst>
              </p:cNvPr>
              <p:cNvSpPr txBox="1"/>
              <p:nvPr/>
            </p:nvSpPr>
            <p:spPr>
              <a:xfrm>
                <a:off x="8230374" y="5123752"/>
                <a:ext cx="3293274"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3200" b="0" i="0"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r>
                        <a:rPr lang="en-US" altLang="ko-KR" sz="3200" b="0" i="0" smtClean="0">
                          <a:solidFill>
                            <a:schemeClr val="tx1"/>
                          </a:solidFill>
                          <a:latin typeface="Cambria Math" panose="02040503050406030204" pitchFamily="18" charset="0"/>
                          <a:ea typeface="고도 M" panose="02000503000000020004" pitchFamily="2" charset="-127"/>
                        </a:rPr>
                        <m:t>=</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sSub>
                            <m:sSubPr>
                              <m:ctrlPr>
                                <a:rPr lang="en-US" altLang="ko-KR" sz="3200" i="1">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i="1">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a:solidFill>
                                    <a:schemeClr val="tx1"/>
                                  </a:solidFill>
                                  <a:latin typeface="Cambria Math" panose="02040503050406030204" pitchFamily="18" charset="0"/>
                                  <a:ea typeface="고도 M" panose="02000503000000020004" pitchFamily="2" charset="-127"/>
                                </a:rPr>
                                <m:t>i</m:t>
                              </m:r>
                            </m:sub>
                          </m:sSub>
                        </m:e>
                      </m:d>
                      <m:r>
                        <a:rPr lang="en-US" altLang="ko-KR" sz="3200" b="0" i="0" smtClean="0">
                          <a:solidFill>
                            <a:schemeClr val="tx1"/>
                          </a:solidFill>
                          <a:latin typeface="Cambria Math" panose="02040503050406030204" pitchFamily="18" charset="0"/>
                          <a:ea typeface="고도 M" panose="02000503000000020004" pitchFamily="2" charset="-127"/>
                        </a:rPr>
                        <m:t>∗</m:t>
                      </m:r>
                      <m:sSub>
                        <m:sSubPr>
                          <m:ctrlPr>
                            <a:rPr lang="en-US" altLang="ko-KR" sz="3200" b="0" i="0"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x</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8230374" y="5123752"/>
                <a:ext cx="3293274" cy="492443"/>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mc:Choice xmlns:a14="http://schemas.microsoft.com/office/drawing/2010/main"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704549"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704549"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7BE4359-51B4-4E6A-9E1D-27A80832A38C}"/>
                  </a:ext>
                </a:extLst>
              </p:cNvPr>
              <p:cNvSpPr txBox="1"/>
              <p:nvPr/>
            </p:nvSpPr>
            <p:spPr>
              <a:xfrm>
                <a:off x="1488083"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0"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1488083" y="3522085"/>
                <a:ext cx="1885003" cy="92198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F79EC39-06AA-4054-AA82-8EE3F27EBD40}"/>
                  </a:ext>
                </a:extLst>
              </p:cNvPr>
              <p:cNvSpPr txBox="1"/>
              <p:nvPr/>
            </p:nvSpPr>
            <p:spPr>
              <a:xfrm>
                <a:off x="1488083" y="4745947"/>
                <a:ext cx="3328604" cy="9848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en-US" altLang="ko-KR" sz="3200">
                  <a:solidFill>
                    <a:schemeClr val="tx1"/>
                  </a:solidFill>
                  <a:latin typeface="고도 M" panose="02000503000000020004" pitchFamily="2" charset="-127"/>
                  <a:ea typeface="고도 M" panose="02000503000000020004" pitchFamily="2" charset="-127"/>
                </a:endParaRPr>
              </a:p>
              <a:p>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1488083" y="4745947"/>
                <a:ext cx="3328604" cy="9848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A836C4B-CCEC-4BD7-B49B-6312699F74C3}"/>
                  </a:ext>
                </a:extLst>
              </p:cNvPr>
              <p:cNvSpPr txBox="1"/>
              <p:nvPr/>
            </p:nvSpPr>
            <p:spPr>
              <a:xfrm>
                <a:off x="6634903" y="3233742"/>
                <a:ext cx="3217997" cy="134434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3200" b="0" i="0"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1</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6634903" y="3233742"/>
                <a:ext cx="3217997" cy="134434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AAA30DE-2DB8-4C26-9EB0-3ADA6D5BE8D8}"/>
                  </a:ext>
                </a:extLst>
              </p:cNvPr>
              <p:cNvSpPr txBox="1"/>
              <p:nvPr/>
            </p:nvSpPr>
            <p:spPr>
              <a:xfrm>
                <a:off x="6597398" y="1709637"/>
                <a:ext cx="2998963" cy="134434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0"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10" name="TextBox 9">
                <a:extLst>
                  <a:ext uri="{FF2B5EF4-FFF2-40B4-BE49-F238E27FC236}">
                    <a16:creationId xmlns:a16="http://schemas.microsoft.com/office/drawing/2014/main" id="{9AAA30DE-2DB8-4C26-9EB0-3ADA6D5BE8D8}"/>
                  </a:ext>
                </a:extLst>
              </p:cNvPr>
              <p:cNvSpPr txBox="1">
                <a:spLocks noRot="1" noChangeAspect="1" noMove="1" noResize="1" noEditPoints="1" noAdjustHandles="1" noChangeArrowheads="1" noChangeShapeType="1" noTextEdit="1"/>
              </p:cNvSpPr>
              <p:nvPr/>
            </p:nvSpPr>
            <p:spPr>
              <a:xfrm>
                <a:off x="6597398" y="1709637"/>
                <a:ext cx="2998963" cy="1344342"/>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C3D4FBC-BF40-4580-B4B0-D275B1ECA74D}"/>
                  </a:ext>
                </a:extLst>
              </p:cNvPr>
              <p:cNvSpPr txBox="1"/>
              <p:nvPr/>
            </p:nvSpPr>
            <p:spPr>
              <a:xfrm>
                <a:off x="6634903" y="4757847"/>
                <a:ext cx="3330078" cy="134434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3200" b="0" i="0"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2</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12" name="TextBox 11">
                <a:extLst>
                  <a:ext uri="{FF2B5EF4-FFF2-40B4-BE49-F238E27FC236}">
                    <a16:creationId xmlns:a16="http://schemas.microsoft.com/office/drawing/2014/main" id="{EC3D4FBC-BF40-4580-B4B0-D275B1ECA74D}"/>
                  </a:ext>
                </a:extLst>
              </p:cNvPr>
              <p:cNvSpPr txBox="1">
                <a:spLocks noRot="1" noChangeAspect="1" noMove="1" noResize="1" noEditPoints="1" noAdjustHandles="1" noChangeArrowheads="1" noChangeShapeType="1" noTextEdit="1"/>
              </p:cNvSpPr>
              <p:nvPr/>
            </p:nvSpPr>
            <p:spPr>
              <a:xfrm>
                <a:off x="6634903" y="4757847"/>
                <a:ext cx="3330078" cy="1344342"/>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429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25A3B-41B2-4499-A0A8-BAC2F06687EA}"/>
              </a:ext>
            </a:extLst>
          </p:cNvPr>
          <p:cNvSpPr txBox="1"/>
          <p:nvPr/>
        </p:nvSpPr>
        <p:spPr>
          <a:xfrm>
            <a:off x="4643341" y="1158268"/>
            <a:ext cx="1709122" cy="461665"/>
          </a:xfrm>
          <a:prstGeom prst="rect">
            <a:avLst/>
          </a:prstGeom>
          <a:noFill/>
        </p:spPr>
        <p:txBody>
          <a:bodyPr wrap="none" rtlCol="0">
            <a:spAutoFit/>
          </a:bodyPr>
          <a:lstStyle/>
          <a:p>
            <a:pPr algn="l"/>
            <a:r>
              <a:rPr lang="en-US" altLang="ko-KR" sz="2400">
                <a:solidFill>
                  <a:schemeClr val="tx1"/>
                </a:solidFill>
                <a:latin typeface="고도 B" panose="02000503000000020004" pitchFamily="2" charset="-127"/>
                <a:ea typeface="고도 B" panose="02000503000000020004" pitchFamily="2" charset="-127"/>
              </a:rPr>
              <a:t>y = wx + b</a:t>
            </a:r>
            <a:endParaRPr lang="ko-KR" altLang="en-US" sz="2400">
              <a:solidFill>
                <a:schemeClr val="tx1"/>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546528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211015" y="1805122"/>
            <a:ext cx="12652131" cy="3416320"/>
          </a:xfrm>
          <a:prstGeom prst="rect">
            <a:avLst/>
          </a:prstGeom>
          <a:solidFill>
            <a:srgbClr val="E2E2F6"/>
          </a:solidFill>
        </p:spPr>
        <p:txBody>
          <a:bodyPr wrap="square">
            <a:spAutoFit/>
          </a:bodyPr>
          <a:lstStyle/>
          <a:p>
            <a:r>
              <a:rPr lang="en-US" altLang="ko-KR" sz="2400">
                <a:solidFill>
                  <a:schemeClr val="tx1"/>
                </a:solidFill>
                <a:latin typeface="Consolas" panose="020B0609020204030204" pitchFamily="49" charset="0"/>
              </a:rPr>
              <a:t>def forpass(self, x):</a:t>
            </a:r>
          </a:p>
          <a:p>
            <a:r>
              <a:rPr lang="en-US" altLang="ko-KR" sz="2400">
                <a:solidFill>
                  <a:schemeClr val="tx1"/>
                </a:solidFill>
                <a:latin typeface="Consolas" panose="020B0609020204030204" pitchFamily="49" charset="0"/>
              </a:rPr>
              <a:t>    z = np.dot(x, self.w) + self.b    # </a:t>
            </a:r>
            <a:r>
              <a:rPr lang="ko-KR" altLang="en-US" sz="2400">
                <a:solidFill>
                  <a:schemeClr val="tx1"/>
                </a:solidFill>
                <a:latin typeface="Consolas" panose="020B0609020204030204" pitchFamily="49" charset="0"/>
              </a:rPr>
              <a:t>선형 출력을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z                          # (m,30)(30,1) = (m,1)</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def backprop(self, x, err):</a:t>
            </a:r>
          </a:p>
          <a:p>
            <a:r>
              <a:rPr lang="en-US" altLang="ko-KR" sz="2400">
                <a:solidFill>
                  <a:schemeClr val="tx1"/>
                </a:solidFill>
                <a:latin typeface="Consolas" panose="020B0609020204030204" pitchFamily="49" charset="0"/>
              </a:rPr>
              <a:t>    m = len(x)</a:t>
            </a:r>
          </a:p>
          <a:p>
            <a:r>
              <a:rPr lang="en-US" altLang="ko-KR" sz="2400">
                <a:solidFill>
                  <a:schemeClr val="tx1"/>
                </a:solidFill>
                <a:latin typeface="Consolas" panose="020B0609020204030204" pitchFamily="49" charset="0"/>
              </a:rPr>
              <a:t>    w_grad = np.dot(x.T, err) / m     # (n,364)(364,1) = (n,1)</a:t>
            </a:r>
          </a:p>
          <a:p>
            <a:r>
              <a:rPr lang="en-US" altLang="ko-KR" sz="2400">
                <a:solidFill>
                  <a:schemeClr val="tx1"/>
                </a:solidFill>
                <a:latin typeface="Consolas" panose="020B0609020204030204" pitchFamily="49" charset="0"/>
              </a:rPr>
              <a:t>    b_grad = np.sum(err) / m          # </a:t>
            </a:r>
            <a:r>
              <a:rPr lang="ko-KR" altLang="en-US" sz="2400">
                <a:solidFill>
                  <a:schemeClr val="tx1"/>
                </a:solidFill>
                <a:latin typeface="Consolas" panose="020B0609020204030204" pitchFamily="49" charset="0"/>
              </a:rPr>
              <a:t>절편에 대한 그래디언트를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w_grad, b_grad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5705003" y="83060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6085896" y="1335334"/>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5B159BA-484F-49E4-A74E-B5DCF55A4052}"/>
              </a:ext>
            </a:extLst>
          </p:cNvPr>
          <p:cNvSpPr/>
          <p:nvPr/>
        </p:nvSpPr>
        <p:spPr>
          <a:xfrm>
            <a:off x="-2643743" y="1335334"/>
            <a:ext cx="8635665" cy="501675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인덱스를 섞습니다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 = self.forpass(x[i])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self.activation(z)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-(y[i] - a)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w_grad, b_grad = self.backprop(x[i],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w_grad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self.b -= b_grad                   # </a:t>
            </a:r>
            <a:r>
              <a:rPr lang="ko-KR" altLang="en-US">
                <a:solidFill>
                  <a:schemeClr val="tx1"/>
                </a:solidFill>
                <a:latin typeface="Consolas" panose="020B0609020204030204" pitchFamily="49" charset="0"/>
              </a:rPr>
              <a:t>절편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안전한 로그 계산을 위해 클리핑한 후 손실을 누적합니다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np.clip(a, 1e-10, 1-1e-10)</a:t>
            </a: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740122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2204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2856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5075349"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F997A9CA-71EF-4E14-B1C6-715000B703AE}"/>
              </a:ext>
            </a:extLst>
          </p:cNvPr>
          <p:cNvCxnSpPr/>
          <p:nvPr/>
        </p:nvCxnSpPr>
        <p:spPr>
          <a:xfrm>
            <a:off x="5075349"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18EC57D-60E9-4FFC-9080-D06D0D4E8711}"/>
              </a:ext>
            </a:extLst>
          </p:cNvPr>
          <p:cNvCxnSpPr>
            <a:cxnSpLocks/>
          </p:cNvCxnSpPr>
          <p:nvPr/>
        </p:nvCxnSpPr>
        <p:spPr>
          <a:xfrm>
            <a:off x="5089636"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6451618"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6421635"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EC9036B5-09D1-4A67-BC20-A217E92DE0AE}"/>
              </a:ext>
            </a:extLst>
          </p:cNvPr>
          <p:cNvCxnSpPr>
            <a:cxnSpLocks/>
          </p:cNvCxnSpPr>
          <p:nvPr/>
        </p:nvCxnSpPr>
        <p:spPr>
          <a:xfrm>
            <a:off x="7036033"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22840DE6-7EA4-40D6-BA1D-5799BB7B1D79}"/>
              </a:ext>
            </a:extLst>
          </p:cNvPr>
          <p:cNvCxnSpPr/>
          <p:nvPr/>
        </p:nvCxnSpPr>
        <p:spPr>
          <a:xfrm>
            <a:off x="4482967"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BEE00EE2-20F5-4486-B94E-5408F127C58E}"/>
              </a:ext>
            </a:extLst>
          </p:cNvPr>
          <p:cNvCxnSpPr/>
          <p:nvPr/>
        </p:nvCxnSpPr>
        <p:spPr>
          <a:xfrm>
            <a:off x="7028304"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5564518"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6291984"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5592928"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6320394"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a:endCxn id="93" idx="0"/>
          </p:cNvCxnSpPr>
          <p:nvPr/>
        </p:nvCxnSpPr>
        <p:spPr>
          <a:xfrm>
            <a:off x="5658030" y="4020289"/>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a:endCxn id="95" idx="0"/>
          </p:cNvCxnSpPr>
          <p:nvPr/>
        </p:nvCxnSpPr>
        <p:spPr>
          <a:xfrm>
            <a:off x="5686440" y="5223902"/>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87525" y="4488704"/>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604886" y="4506289"/>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13427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mc:Choice xmlns:a14="http://schemas.microsoft.com/office/drawing/2010/main"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597877" y="2282704"/>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9623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10406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&amp;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4042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&amp;</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4477472"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5853741"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7289117" y="4676976"/>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4966641"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5694107"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6460410"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7187876"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p:cNvCxnSpPr>
          <p:nvPr/>
        </p:nvCxnSpPr>
        <p:spPr>
          <a:xfrm flipV="1">
            <a:off x="5060153" y="4394156"/>
            <a:ext cx="820977" cy="189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p:cNvCxnSpPr>
          <p:nvPr/>
        </p:nvCxnSpPr>
        <p:spPr>
          <a:xfrm flipV="1">
            <a:off x="6553922" y="4418601"/>
            <a:ext cx="735195" cy="164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18966" y="4446142"/>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895786" y="4418601"/>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39636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mc:Choice xmlns:a14="http://schemas.microsoft.com/office/drawing/2010/main"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3</m:t>
                      </m:r>
                    </m:oMath>
                  </m:oMathPara>
                </a14:m>
                <a:endParaRPr lang="ko-KR" altLang="en-US" sz="2800">
                  <a:solidFill>
                    <a:schemeClr val="tx1"/>
                  </a:solidFill>
                  <a:latin typeface="Consolas" panose="020B0609020204030204" pitchFamily="49" charset="0"/>
                </a:endParaRPr>
              </a:p>
            </p:txBody>
          </p:sp>
        </mc:Choice>
        <mc:Fallback>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1413051" y="1413628"/>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062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33284133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mc:Choice xmlns:a14="http://schemas.microsoft.com/office/drawing/2010/main"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a:cxnSpLocks/>
          </p:cNvCxnSpPr>
          <p:nvPr/>
        </p:nvCxnSpPr>
        <p:spPr>
          <a:xfrm flipH="1">
            <a:off x="976814" y="1422278"/>
            <a:ext cx="1688284" cy="22099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5194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602458"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2209127"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3083963" y="2215662"/>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602458"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2209127"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356314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602458"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2209127"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356314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602458"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2209127"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356314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602458"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2209127"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356314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4FD71DA-ECB2-4D61-BC5A-BB65A484AD1D}"/>
              </a:ext>
            </a:extLst>
          </p:cNvPr>
          <p:cNvSpPr/>
          <p:nvPr/>
        </p:nvSpPr>
        <p:spPr>
          <a:xfrm>
            <a:off x="4917159"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18DF58E-DCED-4498-9B76-9CFD3BE9D39C}"/>
              </a:ext>
            </a:extLst>
          </p:cNvPr>
          <p:cNvSpPr/>
          <p:nvPr/>
        </p:nvSpPr>
        <p:spPr>
          <a:xfrm>
            <a:off x="4917159"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0AA0C2AC-2C8E-439F-91AD-5BD264E33124}"/>
              </a:ext>
            </a:extLst>
          </p:cNvPr>
          <p:cNvSpPr/>
          <p:nvPr/>
        </p:nvSpPr>
        <p:spPr>
          <a:xfrm>
            <a:off x="4917159"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6AA0C12-A536-4E27-BBE5-C141DFB02226}"/>
              </a:ext>
            </a:extLst>
          </p:cNvPr>
          <p:cNvSpPr/>
          <p:nvPr/>
        </p:nvSpPr>
        <p:spPr>
          <a:xfrm>
            <a:off x="4917159"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980F488-2BE3-498D-B64E-6E80C027C4AA}"/>
              </a:ext>
            </a:extLst>
          </p:cNvPr>
          <p:cNvSpPr/>
          <p:nvPr/>
        </p:nvSpPr>
        <p:spPr>
          <a:xfrm>
            <a:off x="646469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98B59FC-FF5D-41F1-B27E-893DB8AADE97}"/>
              </a:ext>
            </a:extLst>
          </p:cNvPr>
          <p:cNvSpPr/>
          <p:nvPr/>
        </p:nvSpPr>
        <p:spPr>
          <a:xfrm>
            <a:off x="646469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842AF4A-F38B-4006-8B39-62F43DED45B6}"/>
              </a:ext>
            </a:extLst>
          </p:cNvPr>
          <p:cNvSpPr/>
          <p:nvPr/>
        </p:nvSpPr>
        <p:spPr>
          <a:xfrm>
            <a:off x="646469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DCDE174-F6D6-4DDA-906D-F52DDD3AAC01}"/>
              </a:ext>
            </a:extLst>
          </p:cNvPr>
          <p:cNvSpPr/>
          <p:nvPr/>
        </p:nvSpPr>
        <p:spPr>
          <a:xfrm>
            <a:off x="646469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4FA6A5A-87D8-4A2C-9297-5F4CAC45DB73}"/>
              </a:ext>
            </a:extLst>
          </p:cNvPr>
          <p:cNvSpPr/>
          <p:nvPr/>
        </p:nvSpPr>
        <p:spPr>
          <a:xfrm>
            <a:off x="4455562" y="2199175"/>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(a|b)</a:t>
            </a: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8392DB7-AF04-402E-A3D4-3AE0AE4E4EB9}"/>
              </a:ext>
            </a:extLst>
          </p:cNvPr>
          <p:cNvSpPr/>
          <p:nvPr/>
        </p:nvSpPr>
        <p:spPr>
          <a:xfrm>
            <a:off x="5523828" y="2207418"/>
            <a:ext cx="364441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 &amp; (a|b)</a:t>
            </a:r>
            <a:endParaRPr lang="ko-KR" altLang="en-US" sz="28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FF64A70-3D9A-447E-BD6B-68006FAC00DC}"/>
              </a:ext>
            </a:extLst>
          </p:cNvPr>
          <p:cNvSpPr txBox="1"/>
          <p:nvPr/>
        </p:nvSpPr>
        <p:spPr>
          <a:xfrm>
            <a:off x="831214" y="1222823"/>
            <a:ext cx="680603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https://playground.tensorflow.org</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708500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3242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𝑧</m:t>
                      </m:r>
                    </m:oMath>
                  </m:oMathPara>
                </a14:m>
                <a:endParaRPr lang="ko-KR" altLang="en-US" sz="2400">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324255"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ambria Math" panose="02040503050406030204" pitchFamily="18" charset="0"/>
                </a:endParaRPr>
              </a:p>
            </p:txBody>
          </p:sp>
        </mc:Choice>
        <mc:Fallback>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4081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408189" cy="276999"/>
              </a:xfrm>
              <a:prstGeom prst="rect">
                <a:avLst/>
              </a:prstGeom>
              <a:blipFill>
                <a:blip r:embed="rId9"/>
                <a:stretch>
                  <a:fillRect b="-1521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41351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413511" cy="276999"/>
              </a:xfrm>
              <a:prstGeom prst="rect">
                <a:avLst/>
              </a:prstGeom>
              <a:blipFill>
                <a:blip r:embed="rId11"/>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mc:Choice xmlns:a14="http://schemas.microsoft.com/office/drawing/2010/main"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3838871"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oMath>
                  </m:oMathPara>
                </a14:m>
                <a:endParaRPr lang="en-US" altLang="ko-KR" sz="2000">
                  <a:solidFill>
                    <a:schemeClr val="tx1"/>
                  </a:solidFill>
                </a:endParaRPr>
              </a:p>
              <a:p>
                <a:endParaRPr lang="en-US" altLang="ko-KR" sz="2000">
                  <a:solidFill>
                    <a:schemeClr val="tx1"/>
                  </a:solidFill>
                </a:endParaRPr>
              </a:p>
              <a:p>
                <a:pPr/>
                <a:endParaRPr lang="ko-KR" altLang="en-US" sz="2000"/>
              </a:p>
            </p:txBody>
          </p:sp>
        </mc:Choice>
        <mc:Fallback>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3838871"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260372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e>
                              </m:mr>
                            </m:m>
                          </m:e>
                        </m:eqArr>
                      </m:e>
                    </m:d>
                  </m:oMath>
                </a14:m>
                <a:r>
                  <a:rPr lang="en-US" altLang="ko-KR" sz="2000">
                    <a:solidFill>
                      <a:schemeClr val="tx1"/>
                    </a:solidFill>
                    <a:latin typeface="Consolas" panose="020B0609020204030204" pitchFamily="49" charset="0"/>
                  </a:rPr>
                  <a:t>+b=</a:t>
                </a:r>
                <a:r>
                  <a:rPr lang="en-US" altLang="ko-KR" sz="2000">
                    <a:solidFill>
                      <a:schemeClr val="tx1"/>
                    </a:solidFill>
                  </a:rPr>
                  <a:t> </a:t>
                </a:r>
                <a14:m>
                  <m:oMath xmlns:m="http://schemas.openxmlformats.org/officeDocument/2006/math">
                    <m:r>
                      <a:rPr lang="en-US" altLang="ko-KR" sz="2000" b="0" i="1" smtClean="0">
                        <a:solidFill>
                          <a:schemeClr val="tx1"/>
                        </a:solidFill>
                        <a:latin typeface="Cambria Math" panose="02040503050406030204" pitchFamily="18" charset="0"/>
                      </a:rPr>
                      <m:t>𝑧</m:t>
                    </m:r>
                  </m:oMath>
                </a14:m>
                <a:endParaRPr lang="ko-KR" altLang="en-US" sz="2000">
                  <a:solidFill>
                    <a:schemeClr val="tx1"/>
                  </a:solidFill>
                  <a:latin typeface="Consolas" panose="020B0609020204030204" pitchFamily="49" charset="0"/>
                </a:endParaRPr>
              </a:p>
            </p:txBody>
          </p:sp>
        </mc:Choice>
        <mc:Fallback>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260372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0190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𝑤</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𝑧</m:t>
                      </m:r>
                    </m:oMath>
                  </m:oMathPara>
                </a14:m>
                <a:endParaRPr lang="en-US" altLang="ko-KR" sz="2800">
                  <a:solidFill>
                    <a:schemeClr val="tx1"/>
                  </a:solidFill>
                </a:endParaRPr>
              </a:p>
            </p:txBody>
          </p:sp>
        </mc:Choice>
        <mc:Fallback>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019014" cy="523220"/>
              </a:xfrm>
              <a:prstGeom prst="rect">
                <a:avLst/>
              </a:prstGeom>
              <a:blipFill>
                <a:blip r:embed="rId18"/>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059723" y="1001177"/>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2526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110684" y="101262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EBB675A-D78B-45C1-8E28-AA124387E9A6}"/>
              </a:ext>
            </a:extLst>
          </p:cNvPr>
          <p:cNvSpPr txBox="1"/>
          <p:nvPr/>
        </p:nvSpPr>
        <p:spPr>
          <a:xfrm>
            <a:off x="3675069" y="986066"/>
            <a:ext cx="2316852"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완전 연결 신경망</a:t>
            </a:r>
          </a:p>
        </p:txBody>
      </p:sp>
      <p:sp>
        <p:nvSpPr>
          <p:cNvPr id="2" name="TextBox 1">
            <a:extLst>
              <a:ext uri="{FF2B5EF4-FFF2-40B4-BE49-F238E27FC236}">
                <a16:creationId xmlns:a16="http://schemas.microsoft.com/office/drawing/2014/main" id="{0AC3E0D8-DD5B-4A0C-A234-B97E75E73B99}"/>
              </a:ext>
            </a:extLst>
          </p:cNvPr>
          <p:cNvSpPr txBox="1"/>
          <p:nvPr/>
        </p:nvSpPr>
        <p:spPr>
          <a:xfrm>
            <a:off x="5117123" y="4765431"/>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39AD8D0F-531C-48C8-8C11-A7135FEC1F0F}"/>
              </a:ext>
            </a:extLst>
          </p:cNvPr>
          <p:cNvSpPr txBox="1"/>
          <p:nvPr/>
        </p:nvSpPr>
        <p:spPr>
          <a:xfrm>
            <a:off x="6476918" y="4765430"/>
            <a:ext cx="8178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DA3EA27D-845E-48AB-A63F-EE317A844873}"/>
              </a:ext>
            </a:extLst>
          </p:cNvPr>
          <p:cNvSpPr txBox="1"/>
          <p:nvPr/>
        </p:nvSpPr>
        <p:spPr>
          <a:xfrm>
            <a:off x="9038492" y="4781116"/>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06749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06969" y="23960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992061" cy="710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89368"/>
            <a:ext cx="992061" cy="7522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30483" cy="6848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D1A77555-69AE-4093-B42C-4E91F5DA1FB8}"/>
                  </a:ext>
                </a:extLst>
              </p:cNvPr>
              <p:cNvSpPr txBox="1"/>
              <p:nvPr/>
            </p:nvSpPr>
            <p:spPr>
              <a:xfrm>
                <a:off x="5837232" y="245709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37232" y="2457096"/>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cxnSp>
        <p:nvCxnSpPr>
          <p:cNvPr id="38" name="직선 연결선 37">
            <a:extLst>
              <a:ext uri="{FF2B5EF4-FFF2-40B4-BE49-F238E27FC236}">
                <a16:creationId xmlns:a16="http://schemas.microsoft.com/office/drawing/2014/main" id="{ACF0F38C-6158-4694-A14C-58070B325B1A}"/>
              </a:ext>
            </a:extLst>
          </p:cNvPr>
          <p:cNvCxnSpPr/>
          <p:nvPr/>
        </p:nvCxnSpPr>
        <p:spPr>
          <a:xfrm>
            <a:off x="1185168" y="1102322"/>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DCD7CFD-A665-42B5-9C30-58554B8652A0}"/>
              </a:ext>
            </a:extLst>
          </p:cNvPr>
          <p:cNvCxnSpPr/>
          <p:nvPr/>
        </p:nvCxnSpPr>
        <p:spPr>
          <a:xfrm>
            <a:off x="4464699" y="110001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2780C44-E80E-4499-A912-176D2DEF5E0A}"/>
              </a:ext>
            </a:extLst>
          </p:cNvPr>
          <p:cNvSpPr txBox="1"/>
          <p:nvPr/>
        </p:nvSpPr>
        <p:spPr>
          <a:xfrm>
            <a:off x="4026311" y="4814277"/>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6" name="TextBox 45">
            <a:extLst>
              <a:ext uri="{FF2B5EF4-FFF2-40B4-BE49-F238E27FC236}">
                <a16:creationId xmlns:a16="http://schemas.microsoft.com/office/drawing/2014/main" id="{1C59131C-9D6B-4D07-8ECE-85D1D90E615B}"/>
              </a:ext>
            </a:extLst>
          </p:cNvPr>
          <p:cNvSpPr txBox="1"/>
          <p:nvPr/>
        </p:nvSpPr>
        <p:spPr>
          <a:xfrm>
            <a:off x="785497" y="4718476"/>
            <a:ext cx="806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Tree>
    <p:extLst>
      <p:ext uri="{BB962C8B-B14F-4D97-AF65-F5344CB8AC3E}">
        <p14:creationId xmlns:p14="http://schemas.microsoft.com/office/powerpoint/2010/main" val="23149218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46610" y="125885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flipV="1">
            <a:off x="4133269" y="1523668"/>
            <a:ext cx="1078038" cy="2851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
        <p:nvSpPr>
          <p:cNvPr id="73" name="TextBox 72">
            <a:extLst>
              <a:ext uri="{FF2B5EF4-FFF2-40B4-BE49-F238E27FC236}">
                <a16:creationId xmlns:a16="http://schemas.microsoft.com/office/drawing/2014/main" id="{3D4C54FF-7D9F-4242-A412-8A9ACFA26B74}"/>
              </a:ext>
            </a:extLst>
          </p:cNvPr>
          <p:cNvSpPr txBox="1"/>
          <p:nvPr/>
        </p:nvSpPr>
        <p:spPr>
          <a:xfrm>
            <a:off x="3375786" y="541836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F06CCEC9-F931-4419-9437-D23768FF5A2E}"/>
              </a:ext>
            </a:extLst>
          </p:cNvPr>
          <p:cNvSpPr txBox="1"/>
          <p:nvPr/>
        </p:nvSpPr>
        <p:spPr>
          <a:xfrm>
            <a:off x="3375786" y="585570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4" name="TextBox 103">
            <a:extLst>
              <a:ext uri="{FF2B5EF4-FFF2-40B4-BE49-F238E27FC236}">
                <a16:creationId xmlns:a16="http://schemas.microsoft.com/office/drawing/2014/main" id="{C8111B2D-1F38-4239-8560-12F307A2BDB9}"/>
              </a:ext>
            </a:extLst>
          </p:cNvPr>
          <p:cNvSpPr txBox="1"/>
          <p:nvPr/>
        </p:nvSpPr>
        <p:spPr>
          <a:xfrm>
            <a:off x="6593751" y="535191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5" name="TextBox 104">
            <a:extLst>
              <a:ext uri="{FF2B5EF4-FFF2-40B4-BE49-F238E27FC236}">
                <a16:creationId xmlns:a16="http://schemas.microsoft.com/office/drawing/2014/main" id="{ECE748CD-4448-40F9-B77A-AD28BC5C8838}"/>
              </a:ext>
            </a:extLst>
          </p:cNvPr>
          <p:cNvSpPr txBox="1"/>
          <p:nvPr/>
        </p:nvSpPr>
        <p:spPr>
          <a:xfrm>
            <a:off x="6593751" y="578925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Tree>
    <p:extLst>
      <p:ext uri="{BB962C8B-B14F-4D97-AF65-F5344CB8AC3E}">
        <p14:creationId xmlns:p14="http://schemas.microsoft.com/office/powerpoint/2010/main" val="3968085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mc:Choice xmlns:a14="http://schemas.microsoft.com/office/drawing/2010/main"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957750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5" name="TextBox 44">
            <a:extLst>
              <a:ext uri="{FF2B5EF4-FFF2-40B4-BE49-F238E27FC236}">
                <a16:creationId xmlns:a16="http://schemas.microsoft.com/office/drawing/2014/main" id="{6A9242FF-CE24-4747-B594-F37A9DF57985}"/>
              </a:ext>
            </a:extLst>
          </p:cNvPr>
          <p:cNvSpPr txBox="1"/>
          <p:nvPr/>
        </p:nvSpPr>
        <p:spPr>
          <a:xfrm>
            <a:off x="2554264" y="1005152"/>
            <a:ext cx="4285147"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행렬곱은 교환 법칙이 존재하지 않는다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C1E0EA9E-D4F4-4ADC-A441-2EFCFD7F0B52}"/>
              </a:ext>
            </a:extLst>
          </p:cNvPr>
          <p:cNvSpPr/>
          <p:nvPr/>
        </p:nvSpPr>
        <p:spPr>
          <a:xfrm>
            <a:off x="278346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E607A4A-7D3B-4F8F-A6BF-F2AD3590727A}"/>
              </a:ext>
            </a:extLst>
          </p:cNvPr>
          <p:cNvSpPr/>
          <p:nvPr/>
        </p:nvSpPr>
        <p:spPr>
          <a:xfrm>
            <a:off x="278346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4D29CC5-7DDE-4CDD-8E43-833A7182A1EA}"/>
              </a:ext>
            </a:extLst>
          </p:cNvPr>
          <p:cNvSpPr/>
          <p:nvPr/>
        </p:nvSpPr>
        <p:spPr>
          <a:xfrm>
            <a:off x="318357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AB0030D-09C3-4C64-AE27-2F7480438521}"/>
              </a:ext>
            </a:extLst>
          </p:cNvPr>
          <p:cNvSpPr/>
          <p:nvPr/>
        </p:nvSpPr>
        <p:spPr>
          <a:xfrm>
            <a:off x="318357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8615FA-FCCB-4C46-93C0-FA35D2672F56}"/>
              </a:ext>
            </a:extLst>
          </p:cNvPr>
          <p:cNvSpPr/>
          <p:nvPr/>
        </p:nvSpPr>
        <p:spPr>
          <a:xfrm>
            <a:off x="375023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B73F7EB-2963-4023-93E9-B924CA208BD4}"/>
              </a:ext>
            </a:extLst>
          </p:cNvPr>
          <p:cNvSpPr/>
          <p:nvPr/>
        </p:nvSpPr>
        <p:spPr>
          <a:xfrm>
            <a:off x="375023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C6403D-E1AD-4F9B-A807-6F4A45E82BBA}"/>
              </a:ext>
            </a:extLst>
          </p:cNvPr>
          <p:cNvSpPr/>
          <p:nvPr/>
        </p:nvSpPr>
        <p:spPr>
          <a:xfrm>
            <a:off x="415034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640A6AC-666B-4648-9B44-3A51B37E1678}"/>
              </a:ext>
            </a:extLst>
          </p:cNvPr>
          <p:cNvSpPr/>
          <p:nvPr/>
        </p:nvSpPr>
        <p:spPr>
          <a:xfrm>
            <a:off x="415034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C1C5C65-9B26-4446-AD99-379410183651}"/>
              </a:ext>
            </a:extLst>
          </p:cNvPr>
          <p:cNvSpPr/>
          <p:nvPr/>
        </p:nvSpPr>
        <p:spPr>
          <a:xfrm>
            <a:off x="478619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DCD59DD-A2A2-4E76-96AC-FC360BBE070A}"/>
              </a:ext>
            </a:extLst>
          </p:cNvPr>
          <p:cNvSpPr/>
          <p:nvPr/>
        </p:nvSpPr>
        <p:spPr>
          <a:xfrm>
            <a:off x="478619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E44E789D-4F63-47F4-8C4F-A14C5930F4A4}"/>
              </a:ext>
            </a:extLst>
          </p:cNvPr>
          <p:cNvSpPr/>
          <p:nvPr/>
        </p:nvSpPr>
        <p:spPr>
          <a:xfrm>
            <a:off x="518630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AD4FC9B-C671-4598-99E7-6EA889F142D2}"/>
              </a:ext>
            </a:extLst>
          </p:cNvPr>
          <p:cNvSpPr/>
          <p:nvPr/>
        </p:nvSpPr>
        <p:spPr>
          <a:xfrm>
            <a:off x="518630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C7A4224A-358A-4413-9198-76ADA4003288}"/>
              </a:ext>
            </a:extLst>
          </p:cNvPr>
          <p:cNvSpPr txBox="1"/>
          <p:nvPr/>
        </p:nvSpPr>
        <p:spPr>
          <a:xfrm>
            <a:off x="3046233" y="2865169"/>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2F45B37D-D6E2-4F52-93E3-966CE97DA579}"/>
              </a:ext>
            </a:extLst>
          </p:cNvPr>
          <p:cNvSpPr txBox="1"/>
          <p:nvPr/>
        </p:nvSpPr>
        <p:spPr>
          <a:xfrm>
            <a:off x="3914603" y="2858266"/>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C06AA2E0-091A-4993-9D94-A71E9C85325B}"/>
                  </a:ext>
                </a:extLst>
              </p:cNvPr>
              <p:cNvSpPr txBox="1"/>
              <p:nvPr/>
            </p:nvSpPr>
            <p:spPr>
              <a:xfrm>
                <a:off x="3432859" y="2782669"/>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79" name="TextBox 78">
                <a:extLst>
                  <a:ext uri="{FF2B5EF4-FFF2-40B4-BE49-F238E27FC236}">
                    <a16:creationId xmlns:a16="http://schemas.microsoft.com/office/drawing/2014/main" id="{C06AA2E0-091A-4993-9D94-A71E9C85325B}"/>
                  </a:ext>
                </a:extLst>
              </p:cNvPr>
              <p:cNvSpPr txBox="1">
                <a:spLocks noRot="1" noChangeAspect="1" noMove="1" noResize="1" noEditPoints="1" noAdjustHandles="1" noChangeArrowheads="1" noChangeShapeType="1" noTextEdit="1"/>
              </p:cNvSpPr>
              <p:nvPr/>
            </p:nvSpPr>
            <p:spPr>
              <a:xfrm>
                <a:off x="3432859" y="2782669"/>
                <a:ext cx="455574" cy="646331"/>
              </a:xfrm>
              <a:prstGeom prst="rect">
                <a:avLst/>
              </a:prstGeom>
              <a:blipFill>
                <a:blip r:embed="rId3"/>
                <a:stretch>
                  <a:fillRect/>
                </a:stretch>
              </a:blipFill>
            </p:spPr>
            <p:txBody>
              <a:bodyPr/>
              <a:lstStyle/>
              <a:p>
                <a:r>
                  <a:rPr lang="ko-KR" altLang="en-US">
                    <a:noFill/>
                  </a:rPr>
                  <a:t> </a:t>
                </a:r>
              </a:p>
            </p:txBody>
          </p:sp>
        </mc:Fallback>
      </mc:AlternateContent>
      <p:sp>
        <p:nvSpPr>
          <p:cNvPr id="80" name="직사각형 79">
            <a:extLst>
              <a:ext uri="{FF2B5EF4-FFF2-40B4-BE49-F238E27FC236}">
                <a16:creationId xmlns:a16="http://schemas.microsoft.com/office/drawing/2014/main" id="{5855F625-2102-4DB5-8FC8-61A1B843071D}"/>
              </a:ext>
            </a:extLst>
          </p:cNvPr>
          <p:cNvSpPr/>
          <p:nvPr/>
        </p:nvSpPr>
        <p:spPr>
          <a:xfrm>
            <a:off x="278346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2CBDBF1-59F0-4A21-91BF-61516EC2FA6B}"/>
              </a:ext>
            </a:extLst>
          </p:cNvPr>
          <p:cNvSpPr/>
          <p:nvPr/>
        </p:nvSpPr>
        <p:spPr>
          <a:xfrm>
            <a:off x="278346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F082D7-E161-4916-A5B4-54DC7BF898E0}"/>
              </a:ext>
            </a:extLst>
          </p:cNvPr>
          <p:cNvSpPr/>
          <p:nvPr/>
        </p:nvSpPr>
        <p:spPr>
          <a:xfrm>
            <a:off x="318357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D2CC1DF1-8337-4EF0-B16E-AEB956D0B9B9}"/>
              </a:ext>
            </a:extLst>
          </p:cNvPr>
          <p:cNvSpPr/>
          <p:nvPr/>
        </p:nvSpPr>
        <p:spPr>
          <a:xfrm>
            <a:off x="318357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73257B4-C5D5-47D4-985F-C3580069B4C2}"/>
              </a:ext>
            </a:extLst>
          </p:cNvPr>
          <p:cNvSpPr/>
          <p:nvPr/>
        </p:nvSpPr>
        <p:spPr>
          <a:xfrm>
            <a:off x="375023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A80BDDE-42DE-484A-9A12-E19950301C35}"/>
              </a:ext>
            </a:extLst>
          </p:cNvPr>
          <p:cNvSpPr/>
          <p:nvPr/>
        </p:nvSpPr>
        <p:spPr>
          <a:xfrm>
            <a:off x="375023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A571792-2D48-45B0-9A13-D86789E89BAC}"/>
              </a:ext>
            </a:extLst>
          </p:cNvPr>
          <p:cNvSpPr/>
          <p:nvPr/>
        </p:nvSpPr>
        <p:spPr>
          <a:xfrm>
            <a:off x="415034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9DE1EFC-51D9-400F-867E-903D118DC35A}"/>
              </a:ext>
            </a:extLst>
          </p:cNvPr>
          <p:cNvSpPr/>
          <p:nvPr/>
        </p:nvSpPr>
        <p:spPr>
          <a:xfrm>
            <a:off x="415034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B8CF43A-5815-427D-A996-3D8639B94047}"/>
              </a:ext>
            </a:extLst>
          </p:cNvPr>
          <p:cNvSpPr/>
          <p:nvPr/>
        </p:nvSpPr>
        <p:spPr>
          <a:xfrm>
            <a:off x="478619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32B1613-9230-4A3F-ACDA-D439856FCB9F}"/>
              </a:ext>
            </a:extLst>
          </p:cNvPr>
          <p:cNvSpPr/>
          <p:nvPr/>
        </p:nvSpPr>
        <p:spPr>
          <a:xfrm>
            <a:off x="478619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D8E078BD-50A3-4533-AAE1-EDC7DAB2236A}"/>
              </a:ext>
            </a:extLst>
          </p:cNvPr>
          <p:cNvSpPr/>
          <p:nvPr/>
        </p:nvSpPr>
        <p:spPr>
          <a:xfrm>
            <a:off x="518630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23CA822-7CEF-4E6A-9BE5-A11324300963}"/>
              </a:ext>
            </a:extLst>
          </p:cNvPr>
          <p:cNvSpPr/>
          <p:nvPr/>
        </p:nvSpPr>
        <p:spPr>
          <a:xfrm>
            <a:off x="518630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6C24F066-824E-47EC-9F05-F147E98A46D8}"/>
              </a:ext>
            </a:extLst>
          </p:cNvPr>
          <p:cNvSpPr txBox="1"/>
          <p:nvPr/>
        </p:nvSpPr>
        <p:spPr>
          <a:xfrm>
            <a:off x="3046233" y="4746723"/>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6" name="TextBox 95">
            <a:extLst>
              <a:ext uri="{FF2B5EF4-FFF2-40B4-BE49-F238E27FC236}">
                <a16:creationId xmlns:a16="http://schemas.microsoft.com/office/drawing/2014/main" id="{0201010D-0345-4472-908C-7DC4AB90C0C9}"/>
              </a:ext>
            </a:extLst>
          </p:cNvPr>
          <p:cNvSpPr txBox="1"/>
          <p:nvPr/>
        </p:nvSpPr>
        <p:spPr>
          <a:xfrm>
            <a:off x="3914603" y="4739820"/>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07E46E23-1788-4BCC-9206-0EB95AF5098A}"/>
                  </a:ext>
                </a:extLst>
              </p:cNvPr>
              <p:cNvSpPr txBox="1"/>
              <p:nvPr/>
            </p:nvSpPr>
            <p:spPr>
              <a:xfrm>
                <a:off x="3432859" y="4664223"/>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97" name="TextBox 96">
                <a:extLst>
                  <a:ext uri="{FF2B5EF4-FFF2-40B4-BE49-F238E27FC236}">
                    <a16:creationId xmlns:a16="http://schemas.microsoft.com/office/drawing/2014/main" id="{07E46E23-1788-4BCC-9206-0EB95AF5098A}"/>
                  </a:ext>
                </a:extLst>
              </p:cNvPr>
              <p:cNvSpPr txBox="1">
                <a:spLocks noRot="1" noChangeAspect="1" noMove="1" noResize="1" noEditPoints="1" noAdjustHandles="1" noChangeArrowheads="1" noChangeShapeType="1" noTextEdit="1"/>
              </p:cNvSpPr>
              <p:nvPr/>
            </p:nvSpPr>
            <p:spPr>
              <a:xfrm>
                <a:off x="3432859" y="4664223"/>
                <a:ext cx="455574" cy="646331"/>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2E01E0B2-F93A-4470-B5A0-F07B2C42BE6E}"/>
                  </a:ext>
                </a:extLst>
              </p:cNvPr>
              <p:cNvSpPr txBox="1"/>
              <p:nvPr/>
            </p:nvSpPr>
            <p:spPr>
              <a:xfrm>
                <a:off x="4377769" y="51162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7769" y="511624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smtClean="0">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B83BE30-0D38-418F-A429-C975FE7EDFF1}"/>
              </a:ext>
            </a:extLst>
          </p:cNvPr>
          <p:cNvSpPr txBox="1"/>
          <p:nvPr/>
        </p:nvSpPr>
        <p:spPr>
          <a:xfrm>
            <a:off x="4655791" y="4165230"/>
            <a:ext cx="29527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80" name="TextBox 79">
            <a:extLst>
              <a:ext uri="{FF2B5EF4-FFF2-40B4-BE49-F238E27FC236}">
                <a16:creationId xmlns:a16="http://schemas.microsoft.com/office/drawing/2014/main" id="{6D898505-DC49-4440-B4F2-4017E4D260CA}"/>
              </a:ext>
            </a:extLst>
          </p:cNvPr>
          <p:cNvSpPr txBox="1"/>
          <p:nvPr/>
        </p:nvSpPr>
        <p:spPr>
          <a:xfrm>
            <a:off x="-188394" y="4144050"/>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(m,30)</a:t>
            </a:r>
            <a:endParaRPr lang="ko-KR" altLang="en-US" sz="2000">
              <a:solidFill>
                <a:schemeClr val="tx1"/>
              </a:solidFill>
              <a:latin typeface="Cambria Math" panose="02040503050406030204" pitchFamily="18" charset="0"/>
            </a:endParaRP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CF4EEA2-B541-4DF8-A142-18CDCEE4F79F}"/>
                  </a:ext>
                </a:extLst>
              </p:cNvPr>
              <p:cNvSpPr txBox="1"/>
              <p:nvPr/>
            </p:nvSpPr>
            <p:spPr>
              <a:xfrm>
                <a:off x="1802678" y="351189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(30,2)</m:t>
                      </m:r>
                    </m:oMath>
                  </m:oMathPara>
                </a14:m>
                <a:endParaRPr lang="ko-KR" altLang="en-US" sz="2000">
                  <a:solidFill>
                    <a:schemeClr val="tx1"/>
                  </a:solidFill>
                  <a:latin typeface="Cambria Math" panose="02040503050406030204" pitchFamily="18" charset="0"/>
                </a:endParaRPr>
              </a:p>
            </p:txBody>
          </p:sp>
        </mc:Choice>
        <mc:Fallback>
          <p:sp>
            <p:nvSpPr>
              <p:cNvPr id="81" name="TextBox 80">
                <a:extLst>
                  <a:ext uri="{FF2B5EF4-FFF2-40B4-BE49-F238E27FC236}">
                    <a16:creationId xmlns:a16="http://schemas.microsoft.com/office/drawing/2014/main" id="{5CF4EEA2-B541-4DF8-A142-18CDCEE4F79F}"/>
                  </a:ext>
                </a:extLst>
              </p:cNvPr>
              <p:cNvSpPr txBox="1">
                <a:spLocks noRot="1" noChangeAspect="1" noMove="1" noResize="1" noEditPoints="1" noAdjustHandles="1" noChangeArrowheads="1" noChangeShapeType="1" noTextEdit="1"/>
              </p:cNvSpPr>
              <p:nvPr/>
            </p:nvSpPr>
            <p:spPr>
              <a:xfrm>
                <a:off x="1802678" y="3511892"/>
                <a:ext cx="386575" cy="400110"/>
              </a:xfrm>
              <a:prstGeom prst="rect">
                <a:avLst/>
              </a:prstGeom>
              <a:blipFill>
                <a:blip r:embed="rId21"/>
                <a:stretch>
                  <a:fillRect l="-7937" r="-134921" b="-18182"/>
                </a:stretch>
              </a:blipFill>
            </p:spPr>
            <p:txBody>
              <a:bodyPr/>
              <a:lstStyle/>
              <a:p>
                <a:r>
                  <a:rPr lang="ko-KR" altLang="en-US">
                    <a:noFill/>
                  </a:rPr>
                  <a:t> </a:t>
                </a:r>
              </a:p>
            </p:txBody>
          </p:sp>
        </mc:Fallback>
      </mc:AlternateContent>
      <p:sp>
        <p:nvSpPr>
          <p:cNvPr id="83" name="TextBox 82">
            <a:extLst>
              <a:ext uri="{FF2B5EF4-FFF2-40B4-BE49-F238E27FC236}">
                <a16:creationId xmlns:a16="http://schemas.microsoft.com/office/drawing/2014/main" id="{0A360573-B17A-4BAF-8D61-2B03BE98641A}"/>
              </a:ext>
            </a:extLst>
          </p:cNvPr>
          <p:cNvSpPr txBox="1"/>
          <p:nvPr/>
        </p:nvSpPr>
        <p:spPr>
          <a:xfrm>
            <a:off x="2399422" y="4995784"/>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
        <p:nvSpPr>
          <p:cNvPr id="84" name="TextBox 83">
            <a:extLst>
              <a:ext uri="{FF2B5EF4-FFF2-40B4-BE49-F238E27FC236}">
                <a16:creationId xmlns:a16="http://schemas.microsoft.com/office/drawing/2014/main" id="{6DB1B355-0E4E-41F5-B0CD-E7327D706BC9}"/>
              </a:ext>
            </a:extLst>
          </p:cNvPr>
          <p:cNvSpPr txBox="1"/>
          <p:nvPr/>
        </p:nvSpPr>
        <p:spPr>
          <a:xfrm>
            <a:off x="3939253" y="4846056"/>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Tree>
    <p:extLst>
      <p:ext uri="{BB962C8B-B14F-4D97-AF65-F5344CB8AC3E}">
        <p14:creationId xmlns:p14="http://schemas.microsoft.com/office/powerpoint/2010/main" val="41151303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37</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682316-89C5-4B79-A3EF-15B3F7DE10BE}"/>
              </a:ext>
            </a:extLst>
          </p:cNvPr>
          <p:cNvSpPr txBox="1"/>
          <p:nvPr/>
        </p:nvSpPr>
        <p:spPr>
          <a:xfrm>
            <a:off x="4735951" y="5942125"/>
            <a:ext cx="12041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(m,</a:t>
            </a:r>
            <a:r>
              <a:rPr lang="ko-KR" altLang="en-US" sz="1800">
                <a:solidFill>
                  <a:schemeClr val="tx1"/>
                </a:solidFill>
                <a:latin typeface="고도 M" panose="02000503000000020004" pitchFamily="2" charset="-127"/>
                <a:ea typeface="고도 M" panose="02000503000000020004" pitchFamily="2" charset="-127"/>
              </a:rPr>
              <a:t>뉴런수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B3DAAEAB-C408-4F65-B723-F16602A3E948}"/>
              </a:ext>
            </a:extLst>
          </p:cNvPr>
          <p:cNvSpPr txBox="1"/>
          <p:nvPr/>
        </p:nvSpPr>
        <p:spPr>
          <a:xfrm>
            <a:off x="6258864" y="4901679"/>
            <a:ext cx="1771639"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5" name="TextBox 14">
            <a:extLst>
              <a:ext uri="{FF2B5EF4-FFF2-40B4-BE49-F238E27FC236}">
                <a16:creationId xmlns:a16="http://schemas.microsoft.com/office/drawing/2014/main" id="{055C535C-BD66-458C-A164-0A55245342D9}"/>
              </a:ext>
            </a:extLst>
          </p:cNvPr>
          <p:cNvSpPr txBox="1"/>
          <p:nvPr/>
        </p:nvSpPr>
        <p:spPr>
          <a:xfrm>
            <a:off x="8013700" y="4901679"/>
            <a:ext cx="977178" cy="523220"/>
          </a:xfrm>
          <a:prstGeom prst="rect">
            <a:avLst/>
          </a:prstGeom>
          <a:noFill/>
        </p:spPr>
        <p:txBody>
          <a:bodyPr wrap="squar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(m,1)</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4287084A-0B6B-493C-962C-129F1C4F7131}"/>
              </a:ext>
            </a:extLst>
          </p:cNvPr>
          <p:cNvSpPr txBox="1"/>
          <p:nvPr/>
        </p:nvSpPr>
        <p:spPr>
          <a:xfrm>
            <a:off x="6399014" y="5630014"/>
            <a:ext cx="2541080"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,m)(m,1)</a:t>
            </a:r>
            <a:endParaRPr lang="ko-KR" altLang="en-US" sz="2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3" name="직사각형 2">
                <a:extLst>
                  <a:ext uri="{FF2B5EF4-FFF2-40B4-BE49-F238E27FC236}">
                    <a16:creationId xmlns:a16="http://schemas.microsoft.com/office/drawing/2014/main" id="{1275A0CA-93D6-4C74-A54D-2104BF97FB1A}"/>
                  </a:ext>
                </a:extLst>
              </p:cNvPr>
              <p:cNvSpPr/>
              <p:nvPr/>
            </p:nvSpPr>
            <p:spPr>
              <a:xfrm>
                <a:off x="7144683" y="3246326"/>
                <a:ext cx="2088905" cy="584775"/>
              </a:xfrm>
              <a:prstGeom prst="rect">
                <a:avLst/>
              </a:prstGeom>
            </p:spPr>
            <p:txBody>
              <a:bodyPr wrap="none">
                <a:spAutoFit/>
              </a:bodyPr>
              <a:lstStyle/>
              <a:p>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𝑨</m:t>
                        </m:r>
                      </m:e>
                      <m:sub>
                        <m:r>
                          <a:rPr lang="en-US" altLang="ko-KR" sz="3200" b="1" i="1">
                            <a:solidFill>
                              <a:schemeClr val="tx1"/>
                            </a:solidFill>
                            <a:latin typeface="Cambria Math" panose="02040503050406030204" pitchFamily="18" charset="0"/>
                          </a:rPr>
                          <m:t>𝟏</m:t>
                        </m:r>
                      </m:sub>
                    </m:sSub>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𝑾</m:t>
                        </m:r>
                      </m:e>
                      <m:sub>
                        <m:r>
                          <a:rPr lang="en-US" altLang="ko-KR" sz="3200" b="1" i="1">
                            <a:solidFill>
                              <a:schemeClr val="tx1"/>
                            </a:solidFill>
                            <a:latin typeface="Cambria Math" panose="02040503050406030204" pitchFamily="18" charset="0"/>
                          </a:rPr>
                          <m:t>𝟐</m:t>
                        </m:r>
                      </m:sub>
                    </m:sSub>
                  </m:oMath>
                </a14:m>
                <a:r>
                  <a:rPr lang="en-US" altLang="ko-KR" sz="3200" b="1">
                    <a:solidFill>
                      <a:schemeClr val="tx1"/>
                    </a:solidFill>
                    <a:latin typeface="Cambria Math" panose="02040503050406030204" pitchFamily="18" charset="0"/>
                  </a:rPr>
                  <a:t>+</a:t>
                </a:r>
                <a:r>
                  <a:rPr lang="en-US" altLang="ko-KR" sz="3200" b="1">
                    <a:solidFill>
                      <a:schemeClr val="tx1"/>
                    </a:solidFill>
                  </a:rPr>
                  <a:t> </a:t>
                </a:r>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𝒃</m:t>
                        </m:r>
                      </m:e>
                      <m:sub>
                        <m:r>
                          <a:rPr lang="en-US" altLang="ko-KR" sz="3200" b="1" i="1">
                            <a:solidFill>
                              <a:schemeClr val="tx1"/>
                            </a:solidFill>
                            <a:latin typeface="Cambria Math" panose="02040503050406030204" pitchFamily="18" charset="0"/>
                          </a:rPr>
                          <m:t>𝟐</m:t>
                        </m:r>
                      </m:sub>
                    </m:sSub>
                  </m:oMath>
                </a14:m>
                <a:endParaRPr lang="ko-KR" altLang="en-US" sz="3200"/>
              </a:p>
            </p:txBody>
          </p:sp>
        </mc:Choice>
        <mc:Fallback>
          <p:sp>
            <p:nvSpPr>
              <p:cNvPr id="3" name="직사각형 2">
                <a:extLst>
                  <a:ext uri="{FF2B5EF4-FFF2-40B4-BE49-F238E27FC236}">
                    <a16:creationId xmlns:a16="http://schemas.microsoft.com/office/drawing/2014/main" id="{1275A0CA-93D6-4C74-A54D-2104BF97FB1A}"/>
                  </a:ext>
                </a:extLst>
              </p:cNvPr>
              <p:cNvSpPr>
                <a:spLocks noRot="1" noChangeAspect="1" noMove="1" noResize="1" noEditPoints="1" noAdjustHandles="1" noChangeArrowheads="1" noChangeShapeType="1" noTextEdit="1"/>
              </p:cNvSpPr>
              <p:nvPr/>
            </p:nvSpPr>
            <p:spPr>
              <a:xfrm>
                <a:off x="7144683" y="3246326"/>
                <a:ext cx="2088905" cy="584775"/>
              </a:xfrm>
              <a:prstGeom prst="rect">
                <a:avLst/>
              </a:prstGeom>
              <a:blipFill>
                <a:blip r:embed="rId6"/>
                <a:stretch>
                  <a:fillRect t="-15789" b="-3263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8" name="직사각형 17">
                <a:extLst>
                  <a:ext uri="{FF2B5EF4-FFF2-40B4-BE49-F238E27FC236}">
                    <a16:creationId xmlns:a16="http://schemas.microsoft.com/office/drawing/2014/main" id="{AC3DFA26-DC9E-4B68-B91D-7C0F878A04B3}"/>
                  </a:ext>
                </a:extLst>
              </p:cNvPr>
              <p:cNvSpPr/>
              <p:nvPr/>
            </p:nvSpPr>
            <p:spPr>
              <a:xfrm>
                <a:off x="9712037" y="3246326"/>
                <a:ext cx="2283638"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ko-KR" sz="3200" b="1" i="1">
                          <a:solidFill>
                            <a:schemeClr val="tx1"/>
                          </a:solidFill>
                          <a:latin typeface="Cambria Math" panose="02040503050406030204" pitchFamily="18" charset="0"/>
                          <a:ea typeface="Cambria Math" panose="02040503050406030204" pitchFamily="18" charset="0"/>
                        </a:rPr>
                        <m:t>−</m:t>
                      </m:r>
                      <m:r>
                        <a:rPr lang="en-US" altLang="ko-KR" sz="3200" b="1" i="1">
                          <a:solidFill>
                            <a:schemeClr val="tx1"/>
                          </a:solidFill>
                          <a:latin typeface="Cambria Math" panose="02040503050406030204" pitchFamily="18" charset="0"/>
                        </a:rPr>
                        <m:t>(</m:t>
                      </m:r>
                      <m:r>
                        <m:rPr>
                          <m:sty m:val="p"/>
                        </m:rPr>
                        <a:rPr lang="en-US" altLang="ko-KR" sz="3200" b="1" i="1">
                          <a:solidFill>
                            <a:schemeClr val="tx1"/>
                          </a:solidFill>
                          <a:latin typeface="Cambria Math" panose="02040503050406030204" pitchFamily="18" charset="0"/>
                        </a:rPr>
                        <m:t>Y</m:t>
                      </m:r>
                      <m:r>
                        <a:rPr lang="en-US" altLang="ko-KR" sz="3200" b="1" i="1">
                          <a:solidFill>
                            <a:schemeClr val="tx1"/>
                          </a:solidFill>
                          <a:latin typeface="Cambria Math" panose="02040503050406030204" pitchFamily="18" charset="0"/>
                        </a:rPr>
                        <m:t> </m:t>
                      </m:r>
                      <m:r>
                        <a:rPr lang="en-US" altLang="ko-KR" sz="3200" b="1" i="1">
                          <a:solidFill>
                            <a:schemeClr val="tx1"/>
                          </a:solidFill>
                          <a:latin typeface="Cambria Math" panose="02040503050406030204" pitchFamily="18" charset="0"/>
                          <a:ea typeface="Cambria Math" panose="02040503050406030204" pitchFamily="18" charset="0"/>
                        </a:rPr>
                        <m:t>−</m:t>
                      </m:r>
                      <m:r>
                        <a:rPr lang="en-US" altLang="ko-KR" sz="3200" b="1" i="1">
                          <a:solidFill>
                            <a:schemeClr val="tx1"/>
                          </a:solidFill>
                          <a:latin typeface="Cambria Math" panose="02040503050406030204" pitchFamily="18" charset="0"/>
                        </a:rPr>
                        <m:t> </m:t>
                      </m:r>
                      <m:sSub>
                        <m:sSubPr>
                          <m:ctrlPr>
                            <a:rPr lang="en-US" altLang="ko-KR" sz="3200" b="1" i="1">
                              <a:solidFill>
                                <a:schemeClr val="tx1"/>
                              </a:solidFill>
                              <a:latin typeface="Cambria Math" panose="02040503050406030204" pitchFamily="18" charset="0"/>
                            </a:rPr>
                          </m:ctrlPr>
                        </m:sSubPr>
                        <m:e>
                          <m:r>
                            <m:rPr>
                              <m:sty m:val="p"/>
                            </m:rPr>
                            <a:rPr lang="en-US" altLang="ko-KR" sz="3200" b="1" i="1">
                              <a:solidFill>
                                <a:schemeClr val="tx1"/>
                              </a:solidFill>
                              <a:latin typeface="Cambria Math" panose="02040503050406030204" pitchFamily="18" charset="0"/>
                            </a:rPr>
                            <m:t>A</m:t>
                          </m:r>
                        </m:e>
                        <m:sub>
                          <m:r>
                            <a:rPr lang="en-US" altLang="ko-KR" sz="3200" b="1" i="1">
                              <a:solidFill>
                                <a:schemeClr val="tx1"/>
                              </a:solidFill>
                              <a:latin typeface="Cambria Math" panose="02040503050406030204" pitchFamily="18" charset="0"/>
                            </a:rPr>
                            <m:t>𝟐</m:t>
                          </m:r>
                        </m:sub>
                      </m:sSub>
                      <m:r>
                        <a:rPr lang="en-US" altLang="ko-KR" sz="3200" b="1" i="1">
                          <a:solidFill>
                            <a:schemeClr val="tx1"/>
                          </a:solidFill>
                          <a:latin typeface="Cambria Math" panose="02040503050406030204" pitchFamily="18" charset="0"/>
                        </a:rPr>
                        <m:t>)</m:t>
                      </m:r>
                    </m:oMath>
                  </m:oMathPara>
                </a14:m>
                <a:endParaRPr lang="ko-KR" altLang="en-US" sz="3200"/>
              </a:p>
            </p:txBody>
          </p:sp>
        </mc:Choice>
        <mc:Fallback>
          <p:sp>
            <p:nvSpPr>
              <p:cNvPr id="18" name="직사각형 17">
                <a:extLst>
                  <a:ext uri="{FF2B5EF4-FFF2-40B4-BE49-F238E27FC236}">
                    <a16:creationId xmlns:a16="http://schemas.microsoft.com/office/drawing/2014/main" id="{AC3DFA26-DC9E-4B68-B91D-7C0F878A04B3}"/>
                  </a:ext>
                </a:extLst>
              </p:cNvPr>
              <p:cNvSpPr>
                <a:spLocks noRot="1" noChangeAspect="1" noMove="1" noResize="1" noEditPoints="1" noAdjustHandles="1" noChangeArrowheads="1" noChangeShapeType="1" noTextEdit="1"/>
              </p:cNvSpPr>
              <p:nvPr/>
            </p:nvSpPr>
            <p:spPr>
              <a:xfrm>
                <a:off x="9712037" y="3246326"/>
                <a:ext cx="2283638" cy="584775"/>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99944B82-1647-4914-8E04-222997350FA3}"/>
                  </a:ext>
                </a:extLst>
              </p:cNvPr>
              <p:cNvSpPr txBox="1"/>
              <p:nvPr/>
            </p:nvSpPr>
            <p:spPr>
              <a:xfrm>
                <a:off x="1041244" y="512002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1244" y="5120024"/>
                <a:ext cx="386575" cy="400110"/>
              </a:xfrm>
              <a:prstGeom prst="rect">
                <a:avLst/>
              </a:prstGeom>
              <a:blipFill>
                <a:blip r:embed="rId4"/>
                <a:stretch>
                  <a:fillRect r="-3175" b="-1515"/>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65851" y="1242168"/>
            <a:ext cx="693491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https://github.com/imguru-mooc/deep_learning_nlp</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4" name="TextBox 3">
            <a:extLst>
              <a:ext uri="{FF2B5EF4-FFF2-40B4-BE49-F238E27FC236}">
                <a16:creationId xmlns:a16="http://schemas.microsoft.com/office/drawing/2014/main" id="{1FB44561-EADA-459F-9E15-D5F020B6484A}"/>
              </a:ext>
            </a:extLst>
          </p:cNvPr>
          <p:cNvSpPr txBox="1"/>
          <p:nvPr/>
        </p:nvSpPr>
        <p:spPr>
          <a:xfrm>
            <a:off x="3001108" y="5298831"/>
            <a:ext cx="475963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r>
              <a:rPr lang="ko-KR" altLang="en-US" sz="2400">
                <a:solidFill>
                  <a:schemeClr val="tx1"/>
                </a:solidFill>
                <a:latin typeface="Consolas" panose="020B0609020204030204" pitchFamily="49" charset="0"/>
              </a:rPr>
              <a:t>시 </a:t>
            </a:r>
            <a:r>
              <a:rPr lang="en-US" altLang="ko-KR" sz="2400">
                <a:solidFill>
                  <a:schemeClr val="tx1"/>
                </a:solidFill>
                <a:latin typeface="Consolas" panose="020B0609020204030204" pitchFamily="49" charset="0"/>
              </a:rPr>
              <a:t>5</a:t>
            </a:r>
            <a:r>
              <a:rPr lang="ko-KR" altLang="en-US" sz="2400">
                <a:solidFill>
                  <a:schemeClr val="tx1"/>
                </a:solidFill>
                <a:latin typeface="Consolas" panose="020B0609020204030204" pitchFamily="49" charset="0"/>
              </a:rPr>
              <a:t>분 부터 시작 하겠습니다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6915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AA8D7A-9B38-4202-89E1-0085AFAB17C7}"/>
                  </a:ext>
                </a:extLst>
              </p:cNvPr>
              <p:cNvSpPr txBox="1"/>
              <p:nvPr/>
            </p:nvSpPr>
            <p:spPr>
              <a:xfrm>
                <a:off x="6348713" y="1938643"/>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=2</m:t>
                      </m:r>
                      <m:r>
                        <a:rPr lang="en-US" altLang="ko-KR" sz="3600" b="0" i="1" smtClean="0">
                          <a:solidFill>
                            <a:srgbClr val="FF0000"/>
                          </a:solidFill>
                          <a:latin typeface="Cambria Math" panose="02040503050406030204" pitchFamily="18" charset="0"/>
                        </a:rPr>
                        <m:t>𝑥</m:t>
                      </m:r>
                      <m:r>
                        <a:rPr lang="en-US" altLang="ko-KR" sz="3600" b="0" i="1" smtClean="0">
                          <a:solidFill>
                            <a:srgbClr val="FF0000"/>
                          </a:solidFill>
                          <a:latin typeface="Cambria Math" panose="02040503050406030204" pitchFamily="18" charset="0"/>
                        </a:rPr>
                        <m:t>+1</m:t>
                      </m:r>
                    </m:oMath>
                  </m:oMathPara>
                </a14:m>
                <a:endParaRPr lang="ko-KR" altLang="en-US" sz="3600">
                  <a:solidFill>
                    <a:srgbClr val="FF0000"/>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7EAA8D7A-9B38-4202-89E1-0085AFAB17C7}"/>
                  </a:ext>
                </a:extLst>
              </p:cNvPr>
              <p:cNvSpPr txBox="1">
                <a:spLocks noRot="1" noChangeAspect="1" noMove="1" noResize="1" noEditPoints="1" noAdjustHandles="1" noChangeArrowheads="1" noChangeShapeType="1" noTextEdit="1"/>
              </p:cNvSpPr>
              <p:nvPr/>
            </p:nvSpPr>
            <p:spPr>
              <a:xfrm>
                <a:off x="6348713" y="1938643"/>
                <a:ext cx="2629181" cy="64633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3364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706463" y="2052233"/>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706463" y="2052233"/>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803436" y="3005915"/>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keras.models</a:t>
            </a:r>
            <a:r>
              <a:rPr lang="en-US" altLang="ko-KR" sz="1800">
                <a:solidFill>
                  <a:srgbClr val="FF0000"/>
                </a:solidFill>
                <a:latin typeface="Consolas" panose="020B0609020204030204" pitchFamily="49" charset="0"/>
              </a:rPr>
              <a:t> import Sequential</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keras.layers</a:t>
            </a:r>
            <a:r>
              <a:rPr lang="en-US" altLang="ko-KR" sz="1800">
                <a:solidFill>
                  <a:srgbClr val="FF0000"/>
                </a:solidFill>
                <a:latin typeface="Consolas" panose="020B0609020204030204" pitchFamily="49" charset="0"/>
              </a:rPr>
              <a:t> import Dense</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a:t>
            </a:r>
            <a:r>
              <a:rPr lang="en-US" altLang="ko-KR" sz="1800">
                <a:solidFill>
                  <a:srgbClr val="FF0000"/>
                </a:solidFill>
                <a:latin typeface="Consolas" panose="020B0609020204030204" pitchFamily="49" charset="0"/>
              </a:rPr>
              <a:t> import optimizers</a:t>
            </a:r>
            <a:endParaRPr lang="ko-KR" altLang="en-US" sz="1800">
              <a:solidFill>
                <a:srgbClr val="FF0000"/>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rgbClr val="FF0000"/>
                </a:solidFill>
                <a:latin typeface="Consolas" panose="020B0609020204030204" pitchFamily="49" charset="0"/>
              </a:rPr>
              <a:t>model.add</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Dense(</a:t>
            </a:r>
            <a:r>
              <a:rPr lang="en-US" altLang="ko-KR" sz="1800">
                <a:solidFill>
                  <a:srgbClr val="FF0000"/>
                </a:solidFill>
                <a:latin typeface="Consolas" panose="020B0609020204030204" pitchFamily="49" charset="0"/>
              </a:rPr>
              <a:t>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 activation='linear'))</a:t>
            </a:r>
          </a:p>
          <a:p>
            <a:r>
              <a:rPr lang="en-US" altLang="ko-KR" sz="1800" err="1">
                <a:solidFill>
                  <a:srgbClr val="FF0000"/>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optimizers.</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rgbClr val="FF0000"/>
                </a:solidFill>
                <a:latin typeface="Consolas" panose="020B0609020204030204" pitchFamily="49" charset="0"/>
              </a:rPr>
              <a:t>model.compile</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optimizer</a:t>
            </a:r>
            <a:r>
              <a:rPr lang="en-US" altLang="ko-KR" sz="1800">
                <a:solidFill>
                  <a:srgbClr val="FF0000"/>
                </a:solidFill>
                <a:latin typeface="Consolas" panose="020B0609020204030204" pitchFamily="49" charset="0"/>
              </a:rPr>
              <a:t>=</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rgbClr val="FF0000"/>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rgbClr val="FF0000"/>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 epochs=10, shuffle=False)</a:t>
            </a:r>
          </a:p>
          <a:p>
            <a:endParaRPr lang="en-US" altLang="ko-KR" sz="1800">
              <a:solidFill>
                <a:srgbClr val="FF0000"/>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F9ED6A3-4583-4C19-A958-196C27C550D4}"/>
              </a:ext>
            </a:extLst>
          </p:cNvPr>
          <p:cNvSpPr/>
          <p:nvPr/>
        </p:nvSpPr>
        <p:spPr>
          <a:xfrm>
            <a:off x="1609969"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050FCF0-C245-41FE-8CE6-0A7664CFCDFF}"/>
              </a:ext>
            </a:extLst>
          </p:cNvPr>
          <p:cNvSpPr/>
          <p:nvPr/>
        </p:nvSpPr>
        <p:spPr>
          <a:xfrm>
            <a:off x="2375875"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FCD9061-7E52-4588-BEDC-91FD6B959BA5}"/>
              </a:ext>
            </a:extLst>
          </p:cNvPr>
          <p:cNvSpPr/>
          <p:nvPr/>
        </p:nvSpPr>
        <p:spPr>
          <a:xfrm>
            <a:off x="3587258"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5" name="연결선: 구부러짐 4">
            <a:extLst>
              <a:ext uri="{FF2B5EF4-FFF2-40B4-BE49-F238E27FC236}">
                <a16:creationId xmlns:a16="http://schemas.microsoft.com/office/drawing/2014/main" id="{8AABFAC8-B3C4-442F-9F2B-58C0FEBE00D5}"/>
              </a:ext>
            </a:extLst>
          </p:cNvPr>
          <p:cNvCxnSpPr>
            <a:stCxn id="3" idx="3"/>
            <a:endCxn id="7" idx="1"/>
          </p:cNvCxnSpPr>
          <p:nvPr/>
        </p:nvCxnSpPr>
        <p:spPr>
          <a:xfrm>
            <a:off x="2031999" y="4837723"/>
            <a:ext cx="343876"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A7D1945B-D3F5-46DE-9378-D0CA630E398F}"/>
              </a:ext>
            </a:extLst>
          </p:cNvPr>
          <p:cNvCxnSpPr>
            <a:cxnSpLocks/>
            <a:stCxn id="7" idx="3"/>
            <a:endCxn id="16" idx="1"/>
          </p:cNvCxnSpPr>
          <p:nvPr/>
        </p:nvCxnSpPr>
        <p:spPr>
          <a:xfrm>
            <a:off x="2797905" y="4837723"/>
            <a:ext cx="212765"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D1B4081-8EFB-491D-872C-B8E9124C1289}"/>
              </a:ext>
            </a:extLst>
          </p:cNvPr>
          <p:cNvSpPr/>
          <p:nvPr/>
        </p:nvSpPr>
        <p:spPr>
          <a:xfrm>
            <a:off x="3010670"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cxnSp>
        <p:nvCxnSpPr>
          <p:cNvPr id="17" name="연결선: 구부러짐 16">
            <a:extLst>
              <a:ext uri="{FF2B5EF4-FFF2-40B4-BE49-F238E27FC236}">
                <a16:creationId xmlns:a16="http://schemas.microsoft.com/office/drawing/2014/main" id="{172FA1FD-418E-4A68-9D14-6746F6D14565}"/>
              </a:ext>
            </a:extLst>
          </p:cNvPr>
          <p:cNvCxnSpPr>
            <a:cxnSpLocks/>
            <a:stCxn id="16" idx="3"/>
            <a:endCxn id="8" idx="1"/>
          </p:cNvCxnSpPr>
          <p:nvPr/>
        </p:nvCxnSpPr>
        <p:spPr>
          <a:xfrm>
            <a:off x="3432700" y="4850423"/>
            <a:ext cx="154558"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92F2D81-9A81-480D-B9E4-9D4CE4343B56}"/>
              </a:ext>
            </a:extLst>
          </p:cNvPr>
          <p:cNvSpPr/>
          <p:nvPr/>
        </p:nvSpPr>
        <p:spPr>
          <a:xfrm>
            <a:off x="1781907" y="5259753"/>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220393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262596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1430215" y="525975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1789721" y="588009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221175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263378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1438029" y="58800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53247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90853" y="963045"/>
            <a:ext cx="5570756" cy="5755422"/>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s-ES" altLang="ko-KR">
                <a:solidFill>
                  <a:schemeClr val="tx1"/>
                </a:solidFill>
                <a:latin typeface="Consolas" panose="020B0609020204030204" pitchFamily="49" charset="0"/>
              </a:rPr>
              <a:t>y_hat = np.zeros(3)</a:t>
            </a:r>
          </a:p>
          <a:p>
            <a:endParaRPr lang="es-E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a:t>
            </a:r>
          </a:p>
          <a:p>
            <a:r>
              <a:rPr lang="en-US" altLang="ko-KR">
                <a:solidFill>
                  <a:schemeClr val="tx1"/>
                </a:solidFill>
                <a:latin typeface="Consolas" panose="020B0609020204030204" pitchFamily="49" charset="0"/>
              </a:rPr>
              <a:t>    y_hat[i] = w*x[i] + b;</a:t>
            </a:r>
          </a:p>
          <a:p>
            <a:r>
              <a:rPr lang="en-US" altLang="ko-KR">
                <a:solidFill>
                  <a:schemeClr val="tx1"/>
                </a:solidFill>
                <a:latin typeface="Consolas" panose="020B0609020204030204" pitchFamily="49" charset="0"/>
              </a:rPr>
              <a:t>print(y_hat)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F9ED6A3-4583-4C19-A958-196C27C550D4}"/>
              </a:ext>
            </a:extLst>
          </p:cNvPr>
          <p:cNvSpPr/>
          <p:nvPr/>
        </p:nvSpPr>
        <p:spPr>
          <a:xfrm>
            <a:off x="7049477" y="588760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2F2D81-9A81-480D-B9E4-9D4CE4343B56}"/>
              </a:ext>
            </a:extLst>
          </p:cNvPr>
          <p:cNvSpPr/>
          <p:nvPr/>
        </p:nvSpPr>
        <p:spPr>
          <a:xfrm>
            <a:off x="8877513"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929954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972157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8525821"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7057291"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747932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790135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6705599"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FC58379-6C95-4AC7-9B8C-7F683856F098}"/>
              </a:ext>
            </a:extLst>
          </p:cNvPr>
          <p:cNvSpPr/>
          <p:nvPr/>
        </p:nvSpPr>
        <p:spPr>
          <a:xfrm>
            <a:off x="7057291" y="538616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B7FFA508-FB32-4E1F-942B-ECEF0B7359C9}"/>
              </a:ext>
            </a:extLst>
          </p:cNvPr>
          <p:cNvSpPr txBox="1"/>
          <p:nvPr/>
        </p:nvSpPr>
        <p:spPr>
          <a:xfrm>
            <a:off x="6705599" y="53465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6AF68EC2-53D9-409B-9A47-04D20A922A42}"/>
              </a:ext>
            </a:extLst>
          </p:cNvPr>
          <p:cNvSpPr txBox="1"/>
          <p:nvPr/>
        </p:nvSpPr>
        <p:spPr>
          <a:xfrm>
            <a:off x="6713413" y="58478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9DA5F33-6CF3-4965-9482-468E788EA99C}"/>
              </a:ext>
            </a:extLst>
          </p:cNvPr>
          <p:cNvSpPr/>
          <p:nvPr/>
        </p:nvSpPr>
        <p:spPr>
          <a:xfrm>
            <a:off x="8916744" y="5760720"/>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DEAA45E-6176-4BF8-9634-AB00881AC961}"/>
              </a:ext>
            </a:extLst>
          </p:cNvPr>
          <p:cNvSpPr/>
          <p:nvPr/>
        </p:nvSpPr>
        <p:spPr>
          <a:xfrm>
            <a:off x="934567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45ADCD4-A7D5-447D-9057-E403D948FD84}"/>
              </a:ext>
            </a:extLst>
          </p:cNvPr>
          <p:cNvSpPr/>
          <p:nvPr/>
        </p:nvSpPr>
        <p:spPr>
          <a:xfrm>
            <a:off x="976770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B0C4D649-2FD8-454E-970C-C2D1E657E623}"/>
              </a:ext>
            </a:extLst>
          </p:cNvPr>
          <p:cNvSpPr txBox="1"/>
          <p:nvPr/>
        </p:nvSpPr>
        <p:spPr>
          <a:xfrm>
            <a:off x="8005301" y="576072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4066F79-F469-48AD-9920-26C7904C9DC0}"/>
              </a:ext>
            </a:extLst>
          </p:cNvPr>
          <p:cNvSpPr/>
          <p:nvPr/>
        </p:nvSpPr>
        <p:spPr>
          <a:xfrm>
            <a:off x="8877513" y="4399434"/>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8D8C3D2-502E-4F9E-AB1D-D1270396D36A}"/>
              </a:ext>
            </a:extLst>
          </p:cNvPr>
          <p:cNvSpPr/>
          <p:nvPr/>
        </p:nvSpPr>
        <p:spPr>
          <a:xfrm>
            <a:off x="929954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10C5BD0-AD89-487C-9EC3-4649D1ECEA66}"/>
              </a:ext>
            </a:extLst>
          </p:cNvPr>
          <p:cNvSpPr/>
          <p:nvPr/>
        </p:nvSpPr>
        <p:spPr>
          <a:xfrm>
            <a:off x="972157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BE52887-C952-4C92-8C9A-36EABFF3A9B3}"/>
              </a:ext>
            </a:extLst>
          </p:cNvPr>
          <p:cNvSpPr/>
          <p:nvPr/>
        </p:nvSpPr>
        <p:spPr>
          <a:xfrm>
            <a:off x="7056526" y="4435762"/>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57725F-D519-41A0-8ACF-738EAB9B82EB}"/>
              </a:ext>
            </a:extLst>
          </p:cNvPr>
          <p:cNvSpPr/>
          <p:nvPr/>
        </p:nvSpPr>
        <p:spPr>
          <a:xfrm>
            <a:off x="747855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0D1856D-07E5-44D1-B70D-23024CDA28D4}"/>
              </a:ext>
            </a:extLst>
          </p:cNvPr>
          <p:cNvSpPr/>
          <p:nvPr/>
        </p:nvSpPr>
        <p:spPr>
          <a:xfrm>
            <a:off x="790058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C64321D-8A0B-45D9-8FFA-8884D8F51273}"/>
              </a:ext>
            </a:extLst>
          </p:cNvPr>
          <p:cNvSpPr/>
          <p:nvPr/>
        </p:nvSpPr>
        <p:spPr>
          <a:xfrm>
            <a:off x="8930538" y="5360880"/>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F8B6DD0-D36D-4D59-B2B4-7F2BBB71F800}"/>
              </a:ext>
            </a:extLst>
          </p:cNvPr>
          <p:cNvSpPr/>
          <p:nvPr/>
        </p:nvSpPr>
        <p:spPr>
          <a:xfrm>
            <a:off x="935256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F4B878E-63E5-4C2D-B0DB-1E925A9BBC52}"/>
              </a:ext>
            </a:extLst>
          </p:cNvPr>
          <p:cNvSpPr/>
          <p:nvPr/>
        </p:nvSpPr>
        <p:spPr>
          <a:xfrm>
            <a:off x="977459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FED3717-42AC-464D-A9A7-E6ED06AF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571" y="1639346"/>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2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71DC12B4-974A-43A1-95DB-9EDE2266E4C9}"/>
              </a:ext>
            </a:extLst>
          </p:cNvPr>
          <p:cNvSpPr/>
          <p:nvPr/>
        </p:nvSpPr>
        <p:spPr>
          <a:xfrm rot="2700000">
            <a:off x="588339" y="346289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A857A19A-C123-41A2-A3FB-165F693FA8FE}"/>
              </a:ext>
            </a:extLst>
          </p:cNvPr>
          <p:cNvSpPr/>
          <p:nvPr/>
        </p:nvSpPr>
        <p:spPr>
          <a:xfrm rot="2700000">
            <a:off x="1347753" y="345906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408B0D96-37A7-4863-A733-1696B23B6CB1}"/>
              </a:ext>
            </a:extLst>
          </p:cNvPr>
          <p:cNvSpPr/>
          <p:nvPr/>
        </p:nvSpPr>
        <p:spPr>
          <a:xfrm rot="2700000">
            <a:off x="2107167" y="345522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FA1A9FB9-F33F-4584-B33A-7F5FEFABB8C6}"/>
              </a:ext>
            </a:extLst>
          </p:cNvPr>
          <p:cNvCxnSpPr/>
          <p:nvPr/>
        </p:nvCxnSpPr>
        <p:spPr>
          <a:xfrm>
            <a:off x="265723" y="3588160"/>
            <a:ext cx="2905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십자형 104">
            <a:extLst>
              <a:ext uri="{FF2B5EF4-FFF2-40B4-BE49-F238E27FC236}">
                <a16:creationId xmlns:a16="http://schemas.microsoft.com/office/drawing/2014/main" id="{3B69CF70-E926-4895-85B9-085542958EC0}"/>
              </a:ext>
            </a:extLst>
          </p:cNvPr>
          <p:cNvSpPr/>
          <p:nvPr/>
        </p:nvSpPr>
        <p:spPr>
          <a:xfrm rot="2700000">
            <a:off x="3952560" y="456204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5B835109-8F32-4CD8-B8C6-53918D8E7CCE}"/>
              </a:ext>
            </a:extLst>
          </p:cNvPr>
          <p:cNvSpPr/>
          <p:nvPr/>
        </p:nvSpPr>
        <p:spPr>
          <a:xfrm rot="2700000">
            <a:off x="5464020" y="3824566"/>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435956-7D99-4157-8C4E-2CEB2A6CE7BB}"/>
              </a:ext>
            </a:extLst>
          </p:cNvPr>
          <p:cNvSpPr/>
          <p:nvPr/>
        </p:nvSpPr>
        <p:spPr>
          <a:xfrm rot="2700000">
            <a:off x="4701358" y="419525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8" name="직선 연결선 107">
            <a:extLst>
              <a:ext uri="{FF2B5EF4-FFF2-40B4-BE49-F238E27FC236}">
                <a16:creationId xmlns:a16="http://schemas.microsoft.com/office/drawing/2014/main" id="{A927B3D0-8887-4D8A-B09E-494ABB471471}"/>
              </a:ext>
            </a:extLst>
          </p:cNvPr>
          <p:cNvCxnSpPr>
            <a:cxnSpLocks/>
          </p:cNvCxnSpPr>
          <p:nvPr/>
        </p:nvCxnSpPr>
        <p:spPr>
          <a:xfrm flipV="1">
            <a:off x="3746704" y="3659975"/>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1A710B50-FD17-4154-BF52-9224C82C1AA6}"/>
              </a:ext>
            </a:extLst>
          </p:cNvPr>
          <p:cNvSpPr/>
          <p:nvPr/>
        </p:nvSpPr>
        <p:spPr>
          <a:xfrm rot="2700000">
            <a:off x="7285730" y="3838245"/>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629102CA-E93B-4E76-9458-11543528F7F5}"/>
              </a:ext>
            </a:extLst>
          </p:cNvPr>
          <p:cNvSpPr/>
          <p:nvPr/>
        </p:nvSpPr>
        <p:spPr>
          <a:xfrm rot="2700000">
            <a:off x="8017506" y="3447681"/>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95D477F2-917A-4A91-B7A8-A083FC8B590F}"/>
              </a:ext>
            </a:extLst>
          </p:cNvPr>
          <p:cNvSpPr/>
          <p:nvPr/>
        </p:nvSpPr>
        <p:spPr>
          <a:xfrm rot="2700000">
            <a:off x="8783206" y="305613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직선 연결선 111">
            <a:extLst>
              <a:ext uri="{FF2B5EF4-FFF2-40B4-BE49-F238E27FC236}">
                <a16:creationId xmlns:a16="http://schemas.microsoft.com/office/drawing/2014/main" id="{B71A4FC6-F95A-4AEA-B341-C39E99882341}"/>
              </a:ext>
            </a:extLst>
          </p:cNvPr>
          <p:cNvCxnSpPr>
            <a:cxnSpLocks/>
          </p:cNvCxnSpPr>
          <p:nvPr/>
        </p:nvCxnSpPr>
        <p:spPr>
          <a:xfrm flipV="1">
            <a:off x="6972029" y="2984153"/>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015B3515-227A-4A57-9640-DDF39B6BCC8A}"/>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C7BFD00D-B24E-462C-924E-7C1383723EA4}"/>
              </a:ext>
            </a:extLst>
          </p:cNvPr>
          <p:cNvSpPr txBox="1"/>
          <p:nvPr/>
        </p:nvSpPr>
        <p:spPr>
          <a:xfrm>
            <a:off x="6206690" y="6051686"/>
            <a:ext cx="273344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y_hat = [1,2,3]</a:t>
            </a:r>
            <a:endParaRPr lang="ko-KR" altLang="en-US" sz="2400">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ED72F0C5-3C80-41EB-BBF2-9791655EA222}"/>
              </a:ext>
            </a:extLst>
          </p:cNvPr>
          <p:cNvSpPr/>
          <p:nvPr/>
        </p:nvSpPr>
        <p:spPr>
          <a:xfrm rot="2700000">
            <a:off x="7903297" y="52366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3A71CED8-CCA5-4528-9299-CF8E2DA2A08C}"/>
              </a:ext>
            </a:extLst>
          </p:cNvPr>
          <p:cNvSpPr/>
          <p:nvPr/>
        </p:nvSpPr>
        <p:spPr>
          <a:xfrm rot="2700000">
            <a:off x="8893663" y="523079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63529E28-0235-4539-9270-AA1030B07CC9}"/>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grpSp>
        <p:nvGrpSpPr>
          <p:cNvPr id="3" name="그룹 2">
            <a:extLst>
              <a:ext uri="{FF2B5EF4-FFF2-40B4-BE49-F238E27FC236}">
                <a16:creationId xmlns:a16="http://schemas.microsoft.com/office/drawing/2014/main" id="{D86EF3F9-D4AD-4D9D-B86B-1E5019DDA0DC}"/>
              </a:ext>
            </a:extLst>
          </p:cNvPr>
          <p:cNvGrpSpPr/>
          <p:nvPr/>
        </p:nvGrpSpPr>
        <p:grpSpPr>
          <a:xfrm>
            <a:off x="6707296" y="1992468"/>
            <a:ext cx="3733692" cy="2698565"/>
            <a:chOff x="1955908" y="1742377"/>
            <a:chExt cx="5613206" cy="4057004"/>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C3F094C5-5B8F-4F44-B33C-5738AA48DEB5}"/>
              </a:ext>
            </a:extLst>
          </p:cNvPr>
          <p:cNvSpPr txBox="1"/>
          <p:nvPr/>
        </p:nvSpPr>
        <p:spPr>
          <a:xfrm>
            <a:off x="359508" y="1023815"/>
            <a:ext cx="6263253" cy="5355312"/>
          </a:xfrm>
          <a:prstGeom prst="rect">
            <a:avLst/>
          </a:prstGeom>
          <a:noFill/>
        </p:spPr>
        <p:txBody>
          <a:bodyPr wrap="none" rtlCol="0">
            <a:spAutoFit/>
          </a:bodyPr>
          <a:lstStyle/>
          <a:p>
            <a:r>
              <a:rPr lang="en-US" altLang="ko-KR" sz="1800">
                <a:solidFill>
                  <a:schemeClr val="tx1"/>
                </a:solidFill>
                <a:latin typeface="Consolas" panose="020B0609020204030204" pitchFamily="49" charset="0"/>
              </a:rPr>
              <a:t>import numpy as np   # numeriacal computing</a:t>
            </a:r>
          </a:p>
          <a:p>
            <a:r>
              <a:rPr lang="en-US" altLang="ko-KR" sz="1800">
                <a:solidFill>
                  <a:schemeClr val="tx1"/>
                </a:solidFill>
                <a:latin typeface="Consolas" panose="020B0609020204030204" pitchFamily="49" charset="0"/>
              </a:rPr>
              <a:t>import matplotlib.pyplot as plt  # plotting core</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w = np.linspace(-1,3,100)</a:t>
            </a:r>
          </a:p>
          <a:p>
            <a:r>
              <a:rPr lang="en-US" altLang="ko-KR" sz="1800">
                <a:solidFill>
                  <a:schemeClr val="tx1"/>
                </a:solidFill>
                <a:latin typeface="Consolas" panose="020B0609020204030204" pitchFamily="49" charset="0"/>
              </a:rPr>
              <a:t>print(w)</a:t>
            </a:r>
          </a:p>
          <a:p>
            <a:r>
              <a:rPr lang="en-US" altLang="ko-KR" sz="1800">
                <a:solidFill>
                  <a:schemeClr val="tx1"/>
                </a:solidFill>
                <a:latin typeface="Consolas" panose="020B0609020204030204" pitchFamily="49" charset="0"/>
              </a:rPr>
              <a:t>print(len(w))</a:t>
            </a:r>
          </a:p>
          <a:p>
            <a:r>
              <a:rPr lang="en-US" altLang="ko-KR" sz="1800">
                <a:solidFill>
                  <a:schemeClr val="tx1"/>
                </a:solidFill>
                <a:latin typeface="Consolas" panose="020B0609020204030204" pitchFamily="49" charset="0"/>
              </a:rPr>
              <a:t>b = 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j = np.zeros(100)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for i in range(len(w)):</a:t>
            </a:r>
          </a:p>
          <a:p>
            <a:r>
              <a:rPr lang="en-US" altLang="ko-KR" sz="1800">
                <a:solidFill>
                  <a:schemeClr val="tx1"/>
                </a:solidFill>
                <a:latin typeface="Consolas" panose="020B0609020204030204" pitchFamily="49" charset="0"/>
              </a:rPr>
              <a:t>    y_hat = w[i]*2 + b;</a:t>
            </a:r>
          </a:p>
          <a:p>
            <a:r>
              <a:rPr lang="en-US" altLang="ko-KR" sz="1800">
                <a:solidFill>
                  <a:schemeClr val="tx1"/>
                </a:solidFill>
                <a:latin typeface="Consolas" panose="020B0609020204030204" pitchFamily="49" charset="0"/>
              </a:rPr>
              <a:t>    j[i] = 0.5 * (y_hat - 2)**2</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plt.plot(w,j, 'o' )</a:t>
            </a:r>
          </a:p>
          <a:p>
            <a:r>
              <a:rPr lang="en-US" altLang="ko-KR" sz="1800">
                <a:solidFill>
                  <a:schemeClr val="tx1"/>
                </a:solidFill>
                <a:latin typeface="Consolas" panose="020B0609020204030204" pitchFamily="49" charset="0"/>
              </a:rPr>
              <a:t>plt.plot(w,j, 'r-'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plt.grid(True)</a:t>
            </a:r>
          </a:p>
          <a:p>
            <a:r>
              <a:rPr lang="en-US" altLang="ko-KR" sz="1800">
                <a:solidFill>
                  <a:schemeClr val="tx1"/>
                </a:solidFill>
                <a:latin typeface="Consolas" panose="020B0609020204030204" pitchFamily="49" charset="0"/>
              </a:rPr>
              <a:t>plt.show()</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190592" y="1268018"/>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072367" y="881881"/>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48194" y="2096999"/>
            <a:ext cx="1272512" cy="250713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04288" y="3146339"/>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327841"/>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327841"/>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9292A677-A9A8-4082-861B-0B508031892F}"/>
              </a:ext>
            </a:extLst>
          </p:cNvPr>
          <p:cNvSpPr/>
          <p:nvPr/>
        </p:nvSpPr>
        <p:spPr>
          <a:xfrm>
            <a:off x="2862660" y="215959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B7F160BF-A6A4-4B10-B99C-52E4D8C18FC4}"/>
              </a:ext>
            </a:extLst>
          </p:cNvPr>
          <p:cNvCxnSpPr>
            <a:cxnSpLocks/>
          </p:cNvCxnSpPr>
          <p:nvPr/>
        </p:nvCxnSpPr>
        <p:spPr>
          <a:xfrm>
            <a:off x="2503850" y="1432620"/>
            <a:ext cx="720337" cy="227932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8DFAB0-1292-44D3-BB13-738D29780C2E}"/>
              </a:ext>
            </a:extLst>
          </p:cNvPr>
          <p:cNvSpPr txBox="1"/>
          <p:nvPr/>
        </p:nvSpPr>
        <p:spPr>
          <a:xfrm>
            <a:off x="7493839" y="3136368"/>
            <a:ext cx="2576398" cy="830997"/>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기울기</a:t>
            </a:r>
            <a:endParaRPr lang="en-US" altLang="ko-KR"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F40C2440-AECB-42B3-8C48-F00518D5F06C}"/>
              </a:ext>
            </a:extLst>
          </p:cNvPr>
          <p:cNvSpPr/>
          <p:nvPr/>
        </p:nvSpPr>
        <p:spPr>
          <a:xfrm>
            <a:off x="5157184" y="4585132"/>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AE590A5C-74FD-46BC-83FA-49D642C3A42F}"/>
              </a:ext>
            </a:extLst>
          </p:cNvPr>
          <p:cNvCxnSpPr>
            <a:cxnSpLocks/>
          </p:cNvCxnSpPr>
          <p:nvPr/>
        </p:nvCxnSpPr>
        <p:spPr>
          <a:xfrm flipH="1">
            <a:off x="4722146" y="4069921"/>
            <a:ext cx="2006876" cy="1314058"/>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a16="http://schemas.microsoft.com/office/drawing/2014/main" id="{A2A17AD5-CBB1-4389-896E-AE62D65D7378}"/>
              </a:ext>
            </a:extLst>
          </p:cNvPr>
          <p:cNvSpPr/>
          <p:nvPr/>
        </p:nvSpPr>
        <p:spPr>
          <a:xfrm>
            <a:off x="4706199" y="475052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872B5B6C-C609-4BD2-BBA8-CE1FB0EEA8E4}"/>
              </a:ext>
            </a:extLst>
          </p:cNvPr>
          <p:cNvCxnSpPr>
            <a:cxnSpLocks/>
          </p:cNvCxnSpPr>
          <p:nvPr/>
        </p:nvCxnSpPr>
        <p:spPr>
          <a:xfrm flipH="1">
            <a:off x="3793401" y="5101688"/>
            <a:ext cx="2307056"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F33A32A-3DE0-4EA9-9EBF-085376CD320C}"/>
              </a:ext>
            </a:extLst>
          </p:cNvPr>
          <p:cNvSpPr/>
          <p:nvPr/>
        </p:nvSpPr>
        <p:spPr>
          <a:xfrm>
            <a:off x="3230455" y="3099415"/>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74F3A966-F3D0-4643-A547-6BC2144CE574}"/>
              </a:ext>
            </a:extLst>
          </p:cNvPr>
          <p:cNvSpPr/>
          <p:nvPr/>
        </p:nvSpPr>
        <p:spPr>
          <a:xfrm>
            <a:off x="3485818" y="362280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96474BD-19E4-404C-B41A-581853F435E7}"/>
              </a:ext>
            </a:extLst>
          </p:cNvPr>
          <p:cNvSpPr/>
          <p:nvPr/>
        </p:nvSpPr>
        <p:spPr>
          <a:xfrm>
            <a:off x="3775894" y="402375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D6225616-6C7F-4631-963E-CA3C3D4A6F86}"/>
              </a:ext>
            </a:extLst>
          </p:cNvPr>
          <p:cNvSpPr/>
          <p:nvPr/>
        </p:nvSpPr>
        <p:spPr>
          <a:xfrm>
            <a:off x="3976118" y="432952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8CDF70D-F408-4D87-9AB6-A61342B80D2C}"/>
              </a:ext>
            </a:extLst>
          </p:cNvPr>
          <p:cNvSpPr/>
          <p:nvPr/>
        </p:nvSpPr>
        <p:spPr>
          <a:xfrm>
            <a:off x="4132441" y="449248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DD5A0A59-3EC6-4985-A430-550667AC996B}"/>
              </a:ext>
            </a:extLst>
          </p:cNvPr>
          <p:cNvSpPr/>
          <p:nvPr/>
        </p:nvSpPr>
        <p:spPr>
          <a:xfrm>
            <a:off x="4234648" y="4576397"/>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40F5EB0C-9ECF-445C-9EF3-6310AA9360C3}"/>
              </a:ext>
            </a:extLst>
          </p:cNvPr>
          <p:cNvCxnSpPr/>
          <p:nvPr/>
        </p:nvCxnSpPr>
        <p:spPr>
          <a:xfrm flipH="1">
            <a:off x="3321538"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2951556-14C6-41B7-BEF1-82B99B68D44A}"/>
              </a:ext>
            </a:extLst>
          </p:cNvPr>
          <p:cNvCxnSpPr/>
          <p:nvPr/>
        </p:nvCxnSpPr>
        <p:spPr>
          <a:xfrm flipH="1">
            <a:off x="5285520"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DC49F8-5887-4CEE-AC13-DB3995A49E07}"/>
              </a:ext>
            </a:extLst>
          </p:cNvPr>
          <p:cNvCxnSpPr/>
          <p:nvPr/>
        </p:nvCxnSpPr>
        <p:spPr>
          <a:xfrm flipH="1">
            <a:off x="5991922"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B684618-CCE3-4F8B-AE8B-6F4BA3AE5F5C}"/>
              </a:ext>
            </a:extLst>
          </p:cNvPr>
          <p:cNvSpPr/>
          <p:nvPr/>
        </p:nvSpPr>
        <p:spPr>
          <a:xfrm>
            <a:off x="5508258" y="5381183"/>
            <a:ext cx="415498" cy="369332"/>
          </a:xfrm>
          <a:prstGeom prst="rect">
            <a:avLst/>
          </a:prstGeom>
        </p:spPr>
        <p:txBody>
          <a:bodyPr wrap="none">
            <a:spAutoFit/>
          </a:bodyPr>
          <a:lstStyle/>
          <a:p>
            <a:r>
              <a:rPr lang="ko-KR" altLang="en-US" sz="1800">
                <a:latin typeface="Cambria Math" panose="02040503050406030204" pitchFamily="18" charset="0"/>
              </a:rPr>
              <a:t>ㅈ</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4E6F2D-A7C3-4A09-B685-086D03D403B7}"/>
                  </a:ext>
                </a:extLst>
              </p:cNvPr>
              <p:cNvSpPr txBox="1"/>
              <p:nvPr/>
            </p:nvSpPr>
            <p:spPr>
              <a:xfrm>
                <a:off x="5658338" y="5381183"/>
                <a:ext cx="2886944"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 = w +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rgbClr val="FFFFFF"/>
                    </a:solidFill>
                    <a:latin typeface="Cambria Math" panose="02040503050406030204" pitchFamily="18" charset="0"/>
                    <a:ea typeface="Cambria Math" panose="02040503050406030204" pitchFamily="18" charset="0"/>
                  </a:rPr>
                  <a:t>x</a:t>
                </a:r>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14E6F2D-A7C3-4A09-B685-086D03D403B7}"/>
                  </a:ext>
                </a:extLst>
              </p:cNvPr>
              <p:cNvSpPr txBox="1">
                <a:spLocks noRot="1" noChangeAspect="1" noMove="1" noResize="1" noEditPoints="1" noAdjustHandles="1" noChangeArrowheads="1" noChangeShapeType="1" noTextEdit="1"/>
              </p:cNvSpPr>
              <p:nvPr/>
            </p:nvSpPr>
            <p:spPr>
              <a:xfrm>
                <a:off x="5658338" y="5381183"/>
                <a:ext cx="2886944" cy="461665"/>
              </a:xfrm>
              <a:prstGeom prst="rect">
                <a:avLst/>
              </a:prstGeom>
              <a:blipFill>
                <a:blip r:embed="rId5"/>
                <a:stretch>
                  <a:fillRect l="-3165" t="-13333" r="-2321" b="-3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696461" cy="4768870"/>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696461" cy="4768870"/>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453446"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453446" cy="1569660"/>
              </a:xfrm>
              <a:prstGeom prst="rect">
                <a:avLst/>
              </a:prstGeom>
              <a:blipFill>
                <a:blip r:embed="rId4"/>
                <a:stretch>
                  <a:fillRect l="-2646" t="-3101" r="-1940"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AA6B9913-AAC7-451F-B214-584C7FF58A9B}"/>
              </a:ext>
            </a:extLst>
          </p:cNvPr>
          <p:cNvSpPr/>
          <p:nvPr/>
        </p:nvSpPr>
        <p:spPr>
          <a:xfrm>
            <a:off x="2236642" y="4745182"/>
            <a:ext cx="164123" cy="1641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cxnSp>
        <p:nvCxnSpPr>
          <p:cNvPr id="5" name="직선 화살표 연결선 4">
            <a:extLst>
              <a:ext uri="{FF2B5EF4-FFF2-40B4-BE49-F238E27FC236}">
                <a16:creationId xmlns:a16="http://schemas.microsoft.com/office/drawing/2014/main" id="{933536C1-3C31-4EE5-8A6C-BE6EA8A07E00}"/>
              </a:ext>
            </a:extLst>
          </p:cNvPr>
          <p:cNvCxnSpPr>
            <a:cxnSpLocks/>
          </p:cNvCxnSpPr>
          <p:nvPr/>
        </p:nvCxnSpPr>
        <p:spPr>
          <a:xfrm flipV="1">
            <a:off x="2016369" y="1547446"/>
            <a:ext cx="0" cy="4038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F361ABC-17D9-481D-9B49-601DFB173E27}"/>
              </a:ext>
            </a:extLst>
          </p:cNvPr>
          <p:cNvCxnSpPr>
            <a:cxnSpLocks/>
          </p:cNvCxnSpPr>
          <p:nvPr/>
        </p:nvCxnSpPr>
        <p:spPr>
          <a:xfrm>
            <a:off x="1875692" y="5437553"/>
            <a:ext cx="38529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34FF8926-55C8-431A-A61A-D927842D1A68}"/>
              </a:ext>
            </a:extLst>
          </p:cNvPr>
          <p:cNvGrpSpPr/>
          <p:nvPr/>
        </p:nvGrpSpPr>
        <p:grpSpPr>
          <a:xfrm>
            <a:off x="2344615" y="5575852"/>
            <a:ext cx="3053171" cy="461665"/>
            <a:chOff x="2344615" y="3764637"/>
            <a:chExt cx="3053171" cy="461665"/>
          </a:xfrm>
        </p:grpSpPr>
        <p:sp>
          <p:nvSpPr>
            <p:cNvPr id="8" name="TextBox 7">
              <a:extLst>
                <a:ext uri="{FF2B5EF4-FFF2-40B4-BE49-F238E27FC236}">
                  <a16:creationId xmlns:a16="http://schemas.microsoft.com/office/drawing/2014/main" id="{C849E9E2-D391-4226-B5C5-2521552AF573}"/>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FEC0B382-92EC-4686-880C-4E625288F87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21144F61-7F3F-4537-BF71-520D75241C88}"/>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BF993CB7-D242-4827-ABC6-4C2C918C045B}"/>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B19FE4A-7C6D-49CC-8D77-ABF8EF0C12F6}"/>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grpSp>
        <p:nvGrpSpPr>
          <p:cNvPr id="29" name="그룹 28">
            <a:extLst>
              <a:ext uri="{FF2B5EF4-FFF2-40B4-BE49-F238E27FC236}">
                <a16:creationId xmlns:a16="http://schemas.microsoft.com/office/drawing/2014/main" id="{B4B86233-F21E-44E4-89F2-3F6A11289923}"/>
              </a:ext>
            </a:extLst>
          </p:cNvPr>
          <p:cNvGrpSpPr/>
          <p:nvPr/>
        </p:nvGrpSpPr>
        <p:grpSpPr>
          <a:xfrm rot="16200000">
            <a:off x="258951" y="3319916"/>
            <a:ext cx="3053171" cy="461665"/>
            <a:chOff x="2344615" y="3764637"/>
            <a:chExt cx="3053171" cy="461665"/>
          </a:xfrm>
        </p:grpSpPr>
        <p:sp>
          <p:nvSpPr>
            <p:cNvPr id="30" name="TextBox 29">
              <a:extLst>
                <a:ext uri="{FF2B5EF4-FFF2-40B4-BE49-F238E27FC236}">
                  <a16:creationId xmlns:a16="http://schemas.microsoft.com/office/drawing/2014/main" id="{7235EE0E-D344-452D-A1FE-3118274D09C2}"/>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EEC69DBA-8322-43FB-BF7E-9D6753846D4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7BA05AFA-2A33-4063-B159-41E0BBCAC25E}"/>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58379F6E-1FDA-4E5B-A1C8-3D88F5088305}"/>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5D6A464-84A6-4DED-92B3-58A337367A51}"/>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888E036A-58DC-412D-A2C6-BE7E6DD7781F}"/>
              </a:ext>
            </a:extLst>
          </p:cNvPr>
          <p:cNvSpPr txBox="1"/>
          <p:nvPr/>
        </p:nvSpPr>
        <p:spPr>
          <a:xfrm>
            <a:off x="6673362" y="1304588"/>
            <a:ext cx="3243196" cy="415498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[[1. 1. 1. 1. 1.]</a:t>
            </a:r>
          </a:p>
          <a:p>
            <a:r>
              <a:rPr lang="en-US" altLang="ko-KR" sz="2400">
                <a:solidFill>
                  <a:schemeClr val="tx1"/>
                </a:solidFill>
                <a:latin typeface="Consolas" panose="020B0609020204030204" pitchFamily="49" charset="0"/>
              </a:rPr>
              <a:t> [2. 2. 2. 2. 2.]</a:t>
            </a:r>
          </a:p>
          <a:p>
            <a:r>
              <a:rPr lang="en-US" altLang="ko-KR" sz="2400">
                <a:solidFill>
                  <a:schemeClr val="tx1"/>
                </a:solidFill>
                <a:latin typeface="Consolas" panose="020B0609020204030204" pitchFamily="49" charset="0"/>
              </a:rPr>
              <a:t> [3. 3. 3. 3. 3.]</a:t>
            </a:r>
          </a:p>
          <a:p>
            <a:r>
              <a:rPr lang="en-US" altLang="ko-KR" sz="2400">
                <a:solidFill>
                  <a:schemeClr val="tx1"/>
                </a:solidFill>
                <a:latin typeface="Consolas" panose="020B0609020204030204" pitchFamily="49" charset="0"/>
              </a:rPr>
              <a:t> [4. 4. 4. 4. 4.]</a:t>
            </a:r>
          </a:p>
          <a:p>
            <a:r>
              <a:rPr lang="en-US" altLang="ko-KR" sz="2400">
                <a:solidFill>
                  <a:schemeClr val="tx1"/>
                </a:solidFill>
                <a:latin typeface="Consolas" panose="020B0609020204030204" pitchFamily="49" charset="0"/>
              </a:rPr>
              <a:t> [5. 5. 5. 5. 5.]]</a:t>
            </a:r>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69A69C9E-41D3-4B4B-91D4-A225F7232B1A}"/>
              </a:ext>
            </a:extLst>
          </p:cNvPr>
          <p:cNvSpPr/>
          <p:nvPr/>
        </p:nvSpPr>
        <p:spPr>
          <a:xfrm>
            <a:off x="2387181" y="479089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C0BD396-B7BD-4D04-9D90-795020ED8256}"/>
              </a:ext>
            </a:extLst>
          </p:cNvPr>
          <p:cNvSpPr/>
          <p:nvPr/>
        </p:nvSpPr>
        <p:spPr>
          <a:xfrm>
            <a:off x="3075183" y="479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9E8DB91-5153-4ACB-80B7-D26DEA7B6C85}"/>
              </a:ext>
            </a:extLst>
          </p:cNvPr>
          <p:cNvSpPr/>
          <p:nvPr/>
        </p:nvSpPr>
        <p:spPr>
          <a:xfrm>
            <a:off x="3763185" y="479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E377A4DA-6AA4-4DD8-AFE0-747DCF188DA9}"/>
              </a:ext>
            </a:extLst>
          </p:cNvPr>
          <p:cNvSpPr/>
          <p:nvPr/>
        </p:nvSpPr>
        <p:spPr>
          <a:xfrm>
            <a:off x="4451187" y="479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B49BE404-33DD-4B48-BE87-11C1DCB6E63E}"/>
              </a:ext>
            </a:extLst>
          </p:cNvPr>
          <p:cNvSpPr/>
          <p:nvPr/>
        </p:nvSpPr>
        <p:spPr>
          <a:xfrm>
            <a:off x="5139191" y="479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ABBE907F-CB0E-44EF-8FC4-6EB1E1BECA75}"/>
              </a:ext>
            </a:extLst>
          </p:cNvPr>
          <p:cNvSpPr/>
          <p:nvPr/>
        </p:nvSpPr>
        <p:spPr>
          <a:xfrm>
            <a:off x="2387181" y="414422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F9E56338-154E-400C-B986-045EE46D794B}"/>
              </a:ext>
            </a:extLst>
          </p:cNvPr>
          <p:cNvSpPr/>
          <p:nvPr/>
        </p:nvSpPr>
        <p:spPr>
          <a:xfrm>
            <a:off x="3075183" y="414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A1DCB573-A608-493F-AD65-DA73198C0B49}"/>
              </a:ext>
            </a:extLst>
          </p:cNvPr>
          <p:cNvSpPr/>
          <p:nvPr/>
        </p:nvSpPr>
        <p:spPr>
          <a:xfrm>
            <a:off x="3763185" y="414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타원 47">
            <a:extLst>
              <a:ext uri="{FF2B5EF4-FFF2-40B4-BE49-F238E27FC236}">
                <a16:creationId xmlns:a16="http://schemas.microsoft.com/office/drawing/2014/main" id="{120C3A22-FA59-4276-8E95-E9452B0B982E}"/>
              </a:ext>
            </a:extLst>
          </p:cNvPr>
          <p:cNvSpPr/>
          <p:nvPr/>
        </p:nvSpPr>
        <p:spPr>
          <a:xfrm>
            <a:off x="4451187" y="414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12CF1701-7973-4254-868C-3827EF2688E0}"/>
              </a:ext>
            </a:extLst>
          </p:cNvPr>
          <p:cNvSpPr/>
          <p:nvPr/>
        </p:nvSpPr>
        <p:spPr>
          <a:xfrm>
            <a:off x="5139191" y="414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D170C24A-7EFF-4406-A2E4-2AC30CA42537}"/>
              </a:ext>
            </a:extLst>
          </p:cNvPr>
          <p:cNvSpPr/>
          <p:nvPr/>
        </p:nvSpPr>
        <p:spPr>
          <a:xfrm>
            <a:off x="2387181" y="349755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EA654DFE-BE9D-4AC4-A26F-74E99DE2D222}"/>
              </a:ext>
            </a:extLst>
          </p:cNvPr>
          <p:cNvSpPr/>
          <p:nvPr/>
        </p:nvSpPr>
        <p:spPr>
          <a:xfrm>
            <a:off x="3075183" y="349755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FD17C232-1707-4EC7-9AE5-A36C41CE6D71}"/>
              </a:ext>
            </a:extLst>
          </p:cNvPr>
          <p:cNvSpPr/>
          <p:nvPr/>
        </p:nvSpPr>
        <p:spPr>
          <a:xfrm>
            <a:off x="3763185" y="3497556"/>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CA9E561B-0F05-4D00-835F-29EB79DECE42}"/>
              </a:ext>
            </a:extLst>
          </p:cNvPr>
          <p:cNvSpPr/>
          <p:nvPr/>
        </p:nvSpPr>
        <p:spPr>
          <a:xfrm>
            <a:off x="4451187" y="349755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타원 53">
            <a:extLst>
              <a:ext uri="{FF2B5EF4-FFF2-40B4-BE49-F238E27FC236}">
                <a16:creationId xmlns:a16="http://schemas.microsoft.com/office/drawing/2014/main" id="{1582F3E7-1765-4D3D-808D-244117071521}"/>
              </a:ext>
            </a:extLst>
          </p:cNvPr>
          <p:cNvSpPr/>
          <p:nvPr/>
        </p:nvSpPr>
        <p:spPr>
          <a:xfrm>
            <a:off x="5139191" y="349755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02191C4A-A64A-4A2C-95DC-7C4EE95C5FF8}"/>
              </a:ext>
            </a:extLst>
          </p:cNvPr>
          <p:cNvSpPr/>
          <p:nvPr/>
        </p:nvSpPr>
        <p:spPr>
          <a:xfrm>
            <a:off x="2387181" y="285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F90039CB-A0E4-41FA-917E-F4DDFEC3C1E0}"/>
              </a:ext>
            </a:extLst>
          </p:cNvPr>
          <p:cNvSpPr/>
          <p:nvPr/>
        </p:nvSpPr>
        <p:spPr>
          <a:xfrm>
            <a:off x="3075183" y="285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CF32643-89DE-4459-B2C8-EC9B439183E8}"/>
              </a:ext>
            </a:extLst>
          </p:cNvPr>
          <p:cNvSpPr/>
          <p:nvPr/>
        </p:nvSpPr>
        <p:spPr>
          <a:xfrm>
            <a:off x="3763185" y="285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55E6C49-9FDE-4DD6-AF9A-CB82459CE44C}"/>
              </a:ext>
            </a:extLst>
          </p:cNvPr>
          <p:cNvSpPr/>
          <p:nvPr/>
        </p:nvSpPr>
        <p:spPr>
          <a:xfrm>
            <a:off x="4451187" y="285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4F2F452A-F6C2-4DE6-8CC1-23246AD2B9E0}"/>
              </a:ext>
            </a:extLst>
          </p:cNvPr>
          <p:cNvSpPr/>
          <p:nvPr/>
        </p:nvSpPr>
        <p:spPr>
          <a:xfrm>
            <a:off x="5139191" y="285088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A7B1E206-12A5-4495-B3FE-0603A33CA968}"/>
              </a:ext>
            </a:extLst>
          </p:cNvPr>
          <p:cNvSpPr/>
          <p:nvPr/>
        </p:nvSpPr>
        <p:spPr>
          <a:xfrm>
            <a:off x="2387181" y="220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DDEAAB7D-FA32-419C-93FD-274C27B94D61}"/>
              </a:ext>
            </a:extLst>
          </p:cNvPr>
          <p:cNvSpPr/>
          <p:nvPr/>
        </p:nvSpPr>
        <p:spPr>
          <a:xfrm>
            <a:off x="3075183" y="220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타원 61">
            <a:extLst>
              <a:ext uri="{FF2B5EF4-FFF2-40B4-BE49-F238E27FC236}">
                <a16:creationId xmlns:a16="http://schemas.microsoft.com/office/drawing/2014/main" id="{A388A94E-2F74-406F-AFA9-1AB27D4C7C76}"/>
              </a:ext>
            </a:extLst>
          </p:cNvPr>
          <p:cNvSpPr/>
          <p:nvPr/>
        </p:nvSpPr>
        <p:spPr>
          <a:xfrm>
            <a:off x="3763185" y="220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82A686FF-A877-490B-9AA6-48B8E356B147}"/>
              </a:ext>
            </a:extLst>
          </p:cNvPr>
          <p:cNvSpPr/>
          <p:nvPr/>
        </p:nvSpPr>
        <p:spPr>
          <a:xfrm>
            <a:off x="4451187" y="220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E68F7F9F-D109-4B2F-9303-49F2F56E155F}"/>
              </a:ext>
            </a:extLst>
          </p:cNvPr>
          <p:cNvSpPr/>
          <p:nvPr/>
        </p:nvSpPr>
        <p:spPr>
          <a:xfrm>
            <a:off x="5139191" y="220422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83FD3726-FAD1-4157-8E82-B9381DE3DCE6}"/>
              </a:ext>
            </a:extLst>
          </p:cNvPr>
          <p:cNvSpPr/>
          <p:nvPr/>
        </p:nvSpPr>
        <p:spPr>
          <a:xfrm>
            <a:off x="3469613" y="3199105"/>
            <a:ext cx="761558" cy="7615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69732A39-948E-4D14-A825-E5CAC7BC9D72}"/>
              </a:ext>
            </a:extLst>
          </p:cNvPr>
          <p:cNvSpPr/>
          <p:nvPr/>
        </p:nvSpPr>
        <p:spPr>
          <a:xfrm>
            <a:off x="2910063" y="2580884"/>
            <a:ext cx="1938351" cy="19383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6D3CBE99-E060-4F88-A1F1-416ECF48C2A7}"/>
              </a:ext>
            </a:extLst>
          </p:cNvPr>
          <p:cNvSpPr/>
          <p:nvPr/>
        </p:nvSpPr>
        <p:spPr>
          <a:xfrm>
            <a:off x="2242887" y="1992205"/>
            <a:ext cx="3243194" cy="3243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85846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640C6B1-9B9C-4F25-9A5D-C6563BF7774D}"/>
              </a:ext>
            </a:extLst>
          </p:cNvPr>
          <p:cNvSpPr/>
          <p:nvPr/>
        </p:nvSpPr>
        <p:spPr>
          <a:xfrm>
            <a:off x="684041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89726A9-0EC7-43F7-BF09-165136A183A1}"/>
              </a:ext>
            </a:extLst>
          </p:cNvPr>
          <p:cNvSpPr/>
          <p:nvPr/>
        </p:nvSpPr>
        <p:spPr>
          <a:xfrm>
            <a:off x="6840415"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DCD4DE5-505B-46D9-B484-9B66D26B9D0B}"/>
              </a:ext>
            </a:extLst>
          </p:cNvPr>
          <p:cNvSpPr/>
          <p:nvPr/>
        </p:nvSpPr>
        <p:spPr>
          <a:xfrm>
            <a:off x="724205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DD0EFD9-1B9B-4726-AD2A-388DD431C908}"/>
              </a:ext>
            </a:extLst>
          </p:cNvPr>
          <p:cNvSpPr/>
          <p:nvPr/>
        </p:nvSpPr>
        <p:spPr>
          <a:xfrm>
            <a:off x="7242052"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8AF3B0-8C18-43A9-A4C4-1877D39329FA}"/>
              </a:ext>
            </a:extLst>
          </p:cNvPr>
          <p:cNvSpPr/>
          <p:nvPr/>
        </p:nvSpPr>
        <p:spPr>
          <a:xfrm>
            <a:off x="7643689"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184B705-5FDB-488B-80B3-CB9956E3578A}"/>
              </a:ext>
            </a:extLst>
          </p:cNvPr>
          <p:cNvSpPr/>
          <p:nvPr/>
        </p:nvSpPr>
        <p:spPr>
          <a:xfrm>
            <a:off x="7643689"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8CA74DD-4B16-4D26-8FF0-94D11BE6EDF6}"/>
              </a:ext>
            </a:extLst>
          </p:cNvPr>
          <p:cNvSpPr/>
          <p:nvPr/>
        </p:nvSpPr>
        <p:spPr>
          <a:xfrm>
            <a:off x="8045326"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F98E533D-9953-4C24-B9BC-F7AC0B7FB4F2}"/>
              </a:ext>
            </a:extLst>
          </p:cNvPr>
          <p:cNvSpPr/>
          <p:nvPr/>
        </p:nvSpPr>
        <p:spPr>
          <a:xfrm>
            <a:off x="8045326"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5B66FB2-ABE9-439A-9C0B-CB1A8B9CE3D9}"/>
              </a:ext>
            </a:extLst>
          </p:cNvPr>
          <p:cNvSpPr/>
          <p:nvPr/>
        </p:nvSpPr>
        <p:spPr>
          <a:xfrm>
            <a:off x="8446963"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1AD43ED-8DE3-4F9C-A049-018A4780CDBF}"/>
              </a:ext>
            </a:extLst>
          </p:cNvPr>
          <p:cNvSpPr/>
          <p:nvPr/>
        </p:nvSpPr>
        <p:spPr>
          <a:xfrm>
            <a:off x="8446963"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C7A3BA0-1230-4DCF-8E3D-40EBC862AB0E}"/>
              </a:ext>
            </a:extLst>
          </p:cNvPr>
          <p:cNvSpPr/>
          <p:nvPr/>
        </p:nvSpPr>
        <p:spPr>
          <a:xfrm>
            <a:off x="8848600"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39A8D1-062B-4809-BC00-07435DD72B7E}"/>
              </a:ext>
            </a:extLst>
          </p:cNvPr>
          <p:cNvSpPr/>
          <p:nvPr/>
        </p:nvSpPr>
        <p:spPr>
          <a:xfrm>
            <a:off x="8848600"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FF6D655-64A0-44D0-8B6D-15792F5F52AA}"/>
              </a:ext>
            </a:extLst>
          </p:cNvPr>
          <p:cNvSpPr txBox="1"/>
          <p:nvPr/>
        </p:nvSpPr>
        <p:spPr>
          <a:xfrm>
            <a:off x="6381010" y="1074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7F54415-6CC2-4E0C-A0E9-5C902681ABFC}"/>
              </a:ext>
            </a:extLst>
          </p:cNvPr>
          <p:cNvSpPr txBox="1"/>
          <p:nvPr/>
        </p:nvSpPr>
        <p:spPr>
          <a:xfrm>
            <a:off x="6406993" y="156433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5" name="화살표: 아래쪽 4">
            <a:extLst>
              <a:ext uri="{FF2B5EF4-FFF2-40B4-BE49-F238E27FC236}">
                <a16:creationId xmlns:a16="http://schemas.microsoft.com/office/drawing/2014/main" id="{83BAB1C2-CB89-4A01-B6B6-B62E12DCF366}"/>
              </a:ext>
            </a:extLst>
          </p:cNvPr>
          <p:cNvSpPr/>
          <p:nvPr/>
        </p:nvSpPr>
        <p:spPr>
          <a:xfrm>
            <a:off x="9098600" y="863599"/>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화살표: 아래쪽 22">
            <a:extLst>
              <a:ext uri="{FF2B5EF4-FFF2-40B4-BE49-F238E27FC236}">
                <a16:creationId xmlns:a16="http://schemas.microsoft.com/office/drawing/2014/main" id="{49CB377C-E37B-4FE7-84D6-3A3F94804FBC}"/>
              </a:ext>
            </a:extLst>
          </p:cNvPr>
          <p:cNvSpPr/>
          <p:nvPr/>
        </p:nvSpPr>
        <p:spPr>
          <a:xfrm rot="10800000">
            <a:off x="9108828" y="1978513"/>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99A1647-A331-498C-AB6E-76710914F5EC}"/>
              </a:ext>
            </a:extLst>
          </p:cNvPr>
          <p:cNvSpPr/>
          <p:nvPr/>
        </p:nvSpPr>
        <p:spPr>
          <a:xfrm>
            <a:off x="9262448"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93FF0AC-8CCF-4185-AE0B-A46EE70AB381}"/>
              </a:ext>
            </a:extLst>
          </p:cNvPr>
          <p:cNvSpPr/>
          <p:nvPr/>
        </p:nvSpPr>
        <p:spPr>
          <a:xfrm>
            <a:off x="966408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DFFE4341-6819-4FDB-A83A-9AD85948D748}"/>
              </a:ext>
            </a:extLst>
          </p:cNvPr>
          <p:cNvSpPr/>
          <p:nvPr/>
        </p:nvSpPr>
        <p:spPr>
          <a:xfrm>
            <a:off x="1006572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4" name="TextBox 3">
            <a:extLst>
              <a:ext uri="{FF2B5EF4-FFF2-40B4-BE49-F238E27FC236}">
                <a16:creationId xmlns:a16="http://schemas.microsoft.com/office/drawing/2014/main" id="{2B60E8BD-EEB9-4B3A-AA58-F021FDE825E6}"/>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r>
              <a:rPr lang="en-US" altLang="ko-KR" sz="1800">
                <a:solidFill>
                  <a:srgbClr val="009999"/>
                </a:solidFill>
                <a:hlinkClick r:id="rId3">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60634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C8D1F379-E26E-4871-AA98-63DAB30E1A02}"/>
              </a:ext>
            </a:extLst>
          </p:cNvPr>
          <p:cNvSpPr/>
          <p:nvPr/>
        </p:nvSpPr>
        <p:spPr>
          <a:xfrm>
            <a:off x="8440147" y="1866242"/>
            <a:ext cx="204004" cy="20400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951277"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58082</TotalTime>
  <Words>34127</Words>
  <Application>Microsoft Office PowerPoint</Application>
  <PresentationFormat>사용자 지정</PresentationFormat>
  <Paragraphs>7024</Paragraphs>
  <Slides>376</Slides>
  <Notes>376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376</vt:i4>
      </vt:variant>
    </vt:vector>
  </HeadingPairs>
  <TitlesOfParts>
    <vt:vector size="391" baseType="lpstr">
      <vt:lpstr>Microsoft Sans Serif</vt:lpstr>
      <vt:lpstr>고도 M</vt:lpstr>
      <vt:lpstr>Candara</vt:lpstr>
      <vt:lpstr>굴림</vt:lpstr>
      <vt:lpstr>Cambria Math</vt:lpstr>
      <vt:lpstr>맑은 고딕</vt:lpstr>
      <vt:lpstr>Arial</vt:lpstr>
      <vt:lpstr>Consolas</vt:lpstr>
      <vt:lpstr>나눔스퀘어 ExtraBold</vt:lpstr>
      <vt:lpstr>고도 B</vt:lpstr>
      <vt:lpstr>맑은 고딕</vt:lpstr>
      <vt:lpstr>Wingdings</vt:lpstr>
      <vt:lpstr>Calvin</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 주광</cp:lastModifiedBy>
  <cp:revision>3203</cp:revision>
  <dcterms:created xsi:type="dcterms:W3CDTF">2008-02-04T08:04:25Z</dcterms:created>
  <dcterms:modified xsi:type="dcterms:W3CDTF">2020-07-06T13:57:32Z</dcterms:modified>
</cp:coreProperties>
</file>